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6" r:id="rId2"/>
    <p:sldId id="272" r:id="rId3"/>
    <p:sldId id="269" r:id="rId4"/>
    <p:sldId id="265" r:id="rId5"/>
    <p:sldId id="266" r:id="rId6"/>
    <p:sldId id="268" r:id="rId7"/>
    <p:sldId id="278" r:id="rId8"/>
    <p:sldId id="279" r:id="rId9"/>
    <p:sldId id="280" r:id="rId10"/>
    <p:sldId id="281" r:id="rId11"/>
    <p:sldId id="282" r:id="rId12"/>
    <p:sldId id="283" r:id="rId13"/>
    <p:sldId id="284" r:id="rId14"/>
    <p:sldId id="285" r:id="rId15"/>
    <p:sldId id="275" r:id="rId16"/>
    <p:sldId id="288" r:id="rId17"/>
    <p:sldId id="289"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60D444-5E5E-47DD-9492-33CC109B3B2B}" v="528" dt="2023-02-08T17:46:07.6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68573" autoAdjust="0"/>
  </p:normalViewPr>
  <p:slideViewPr>
    <p:cSldViewPr snapToGrid="0">
      <p:cViewPr varScale="1">
        <p:scale>
          <a:sx n="51" d="100"/>
          <a:sy n="51" d="100"/>
        </p:scale>
        <p:origin x="70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Singleton" userId="ed30f70c-d3c1-4249-8fa6-4040a40814f7" providerId="ADAL" clId="{9D60D444-5E5E-47DD-9492-33CC109B3B2B}"/>
    <pc:docChg chg="undo custSel addSld delSld modSld sldOrd">
      <pc:chgData name="Jamie Singleton" userId="ed30f70c-d3c1-4249-8fa6-4040a40814f7" providerId="ADAL" clId="{9D60D444-5E5E-47DD-9492-33CC109B3B2B}" dt="2023-02-08T17:46:07.689" v="853"/>
      <pc:docMkLst>
        <pc:docMk/>
      </pc:docMkLst>
      <pc:sldChg chg="addSp delSp modSp del mod">
        <pc:chgData name="Jamie Singleton" userId="ed30f70c-d3c1-4249-8fa6-4040a40814f7" providerId="ADAL" clId="{9D60D444-5E5E-47DD-9492-33CC109B3B2B}" dt="2023-02-08T09:43:37.442" v="57" actId="47"/>
        <pc:sldMkLst>
          <pc:docMk/>
          <pc:sldMk cId="125642307" sldId="256"/>
        </pc:sldMkLst>
        <pc:spChg chg="del">
          <ac:chgData name="Jamie Singleton" userId="ed30f70c-d3c1-4249-8fa6-4040a40814f7" providerId="ADAL" clId="{9D60D444-5E5E-47DD-9492-33CC109B3B2B}" dt="2023-02-08T09:36:54.410" v="9" actId="21"/>
          <ac:spMkLst>
            <pc:docMk/>
            <pc:sldMk cId="125642307" sldId="256"/>
            <ac:spMk id="2" creationId="{4816A229-E3E6-DBAC-08C7-946A11B33DD3}"/>
          </ac:spMkLst>
        </pc:spChg>
        <pc:spChg chg="del">
          <ac:chgData name="Jamie Singleton" userId="ed30f70c-d3c1-4249-8fa6-4040a40814f7" providerId="ADAL" clId="{9D60D444-5E5E-47DD-9492-33CC109B3B2B}" dt="2023-02-08T09:36:54.410" v="9" actId="21"/>
          <ac:spMkLst>
            <pc:docMk/>
            <pc:sldMk cId="125642307" sldId="256"/>
            <ac:spMk id="3" creationId="{B7E2C4D8-8373-71A8-2305-EF47E33650B6}"/>
          </ac:spMkLst>
        </pc:spChg>
        <pc:spChg chg="add mod">
          <ac:chgData name="Jamie Singleton" userId="ed30f70c-d3c1-4249-8fa6-4040a40814f7" providerId="ADAL" clId="{9D60D444-5E5E-47DD-9492-33CC109B3B2B}" dt="2023-02-08T09:36:54.410" v="9" actId="21"/>
          <ac:spMkLst>
            <pc:docMk/>
            <pc:sldMk cId="125642307" sldId="256"/>
            <ac:spMk id="5" creationId="{B11BFEC4-C275-8A6E-D40E-937C579E7239}"/>
          </ac:spMkLst>
        </pc:spChg>
        <pc:spChg chg="add mod">
          <ac:chgData name="Jamie Singleton" userId="ed30f70c-d3c1-4249-8fa6-4040a40814f7" providerId="ADAL" clId="{9D60D444-5E5E-47DD-9492-33CC109B3B2B}" dt="2023-02-08T09:36:54.410" v="9" actId="21"/>
          <ac:spMkLst>
            <pc:docMk/>
            <pc:sldMk cId="125642307" sldId="256"/>
            <ac:spMk id="7" creationId="{21D84D4C-6DB5-A25A-B026-9A98BB611097}"/>
          </ac:spMkLst>
        </pc:spChg>
        <pc:picChg chg="del">
          <ac:chgData name="Jamie Singleton" userId="ed30f70c-d3c1-4249-8fa6-4040a40814f7" providerId="ADAL" clId="{9D60D444-5E5E-47DD-9492-33CC109B3B2B}" dt="2023-02-08T09:36:12.583" v="3" actId="21"/>
          <ac:picMkLst>
            <pc:docMk/>
            <pc:sldMk cId="125642307" sldId="256"/>
            <ac:picMk id="1026" creationId="{CF8E34DC-B5ED-ABBA-D93C-EE9A20AA0A12}"/>
          </ac:picMkLst>
        </pc:picChg>
      </pc:sldChg>
      <pc:sldChg chg="addSp modSp mod modAnim">
        <pc:chgData name="Jamie Singleton" userId="ed30f70c-d3c1-4249-8fa6-4040a40814f7" providerId="ADAL" clId="{9D60D444-5E5E-47DD-9492-33CC109B3B2B}" dt="2023-02-08T14:02:29.252" v="206"/>
        <pc:sldMkLst>
          <pc:docMk/>
          <pc:sldMk cId="4221096845" sldId="265"/>
        </pc:sldMkLst>
        <pc:spChg chg="mod">
          <ac:chgData name="Jamie Singleton" userId="ed30f70c-d3c1-4249-8fa6-4040a40814f7" providerId="ADAL" clId="{9D60D444-5E5E-47DD-9492-33CC109B3B2B}" dt="2023-02-08T13:59:54.280" v="184" actId="27636"/>
          <ac:spMkLst>
            <pc:docMk/>
            <pc:sldMk cId="4221096845" sldId="265"/>
            <ac:spMk id="3" creationId="{E29AE856-DF7E-2DD7-FE1F-0AA89F5EB015}"/>
          </ac:spMkLst>
        </pc:spChg>
        <pc:picChg chg="add mod">
          <ac:chgData name="Jamie Singleton" userId="ed30f70c-d3c1-4249-8fa6-4040a40814f7" providerId="ADAL" clId="{9D60D444-5E5E-47DD-9492-33CC109B3B2B}" dt="2023-02-08T14:00:19.904" v="196" actId="1076"/>
          <ac:picMkLst>
            <pc:docMk/>
            <pc:sldMk cId="4221096845" sldId="265"/>
            <ac:picMk id="4" creationId="{FF32541E-A969-0082-7EFF-07344F7E75E0}"/>
          </ac:picMkLst>
        </pc:picChg>
        <pc:picChg chg="add mod">
          <ac:chgData name="Jamie Singleton" userId="ed30f70c-d3c1-4249-8fa6-4040a40814f7" providerId="ADAL" clId="{9D60D444-5E5E-47DD-9492-33CC109B3B2B}" dt="2023-02-08T14:00:16.044" v="194" actId="1076"/>
          <ac:picMkLst>
            <pc:docMk/>
            <pc:sldMk cId="4221096845" sldId="265"/>
            <ac:picMk id="5" creationId="{A6D7BAAE-9339-5B9F-16AD-2B9C287A23A8}"/>
          </ac:picMkLst>
        </pc:picChg>
        <pc:picChg chg="add mod">
          <ac:chgData name="Jamie Singleton" userId="ed30f70c-d3c1-4249-8fa6-4040a40814f7" providerId="ADAL" clId="{9D60D444-5E5E-47DD-9492-33CC109B3B2B}" dt="2023-02-08T14:00:11.412" v="191" actId="14100"/>
          <ac:picMkLst>
            <pc:docMk/>
            <pc:sldMk cId="4221096845" sldId="265"/>
            <ac:picMk id="6" creationId="{06C7F26C-544C-4E2E-B807-DC4B0B07B34D}"/>
          </ac:picMkLst>
        </pc:picChg>
      </pc:sldChg>
      <pc:sldChg chg="modSp mod modAnim">
        <pc:chgData name="Jamie Singleton" userId="ed30f70c-d3c1-4249-8fa6-4040a40814f7" providerId="ADAL" clId="{9D60D444-5E5E-47DD-9492-33CC109B3B2B}" dt="2023-02-08T15:28:16.481" v="232" actId="11"/>
        <pc:sldMkLst>
          <pc:docMk/>
          <pc:sldMk cId="3629004869" sldId="266"/>
        </pc:sldMkLst>
        <pc:spChg chg="mod">
          <ac:chgData name="Jamie Singleton" userId="ed30f70c-d3c1-4249-8fa6-4040a40814f7" providerId="ADAL" clId="{9D60D444-5E5E-47DD-9492-33CC109B3B2B}" dt="2023-02-08T14:05:49.559" v="228" actId="20577"/>
          <ac:spMkLst>
            <pc:docMk/>
            <pc:sldMk cId="3629004869" sldId="266"/>
            <ac:spMk id="2" creationId="{9CE74CD4-8007-0244-58CD-9860C873EF48}"/>
          </ac:spMkLst>
        </pc:spChg>
        <pc:spChg chg="mod">
          <ac:chgData name="Jamie Singleton" userId="ed30f70c-d3c1-4249-8fa6-4040a40814f7" providerId="ADAL" clId="{9D60D444-5E5E-47DD-9492-33CC109B3B2B}" dt="2023-02-08T15:28:16.481" v="232" actId="11"/>
          <ac:spMkLst>
            <pc:docMk/>
            <pc:sldMk cId="3629004869" sldId="266"/>
            <ac:spMk id="3" creationId="{E29AE856-DF7E-2DD7-FE1F-0AA89F5EB015}"/>
          </ac:spMkLst>
        </pc:spChg>
      </pc:sldChg>
      <pc:sldChg chg="modSp mod modAnim modNotesTx">
        <pc:chgData name="Jamie Singleton" userId="ed30f70c-d3c1-4249-8fa6-4040a40814f7" providerId="ADAL" clId="{9D60D444-5E5E-47DD-9492-33CC109B3B2B}" dt="2023-02-08T17:37:42.923" v="839"/>
        <pc:sldMkLst>
          <pc:docMk/>
          <pc:sldMk cId="1802006092" sldId="267"/>
        </pc:sldMkLst>
        <pc:spChg chg="mod">
          <ac:chgData name="Jamie Singleton" userId="ed30f70c-d3c1-4249-8fa6-4040a40814f7" providerId="ADAL" clId="{9D60D444-5E5E-47DD-9492-33CC109B3B2B}" dt="2023-02-08T17:35:48.242" v="827" actId="20577"/>
          <ac:spMkLst>
            <pc:docMk/>
            <pc:sldMk cId="1802006092" sldId="267"/>
            <ac:spMk id="2" creationId="{358D4401-C31D-2D94-10D1-4136A0A51CF4}"/>
          </ac:spMkLst>
        </pc:spChg>
        <pc:spChg chg="mod">
          <ac:chgData name="Jamie Singleton" userId="ed30f70c-d3c1-4249-8fa6-4040a40814f7" providerId="ADAL" clId="{9D60D444-5E5E-47DD-9492-33CC109B3B2B}" dt="2023-02-08T17:37:32.398" v="837" actId="108"/>
          <ac:spMkLst>
            <pc:docMk/>
            <pc:sldMk cId="1802006092" sldId="267"/>
            <ac:spMk id="3" creationId="{A7CAF95F-1A57-C57E-79A9-288D417003D7}"/>
          </ac:spMkLst>
        </pc:spChg>
      </pc:sldChg>
      <pc:sldChg chg="modSp modAnim modNotesTx">
        <pc:chgData name="Jamie Singleton" userId="ed30f70c-d3c1-4249-8fa6-4040a40814f7" providerId="ADAL" clId="{9D60D444-5E5E-47DD-9492-33CC109B3B2B}" dt="2023-02-08T16:10:41.330" v="314" actId="113"/>
        <pc:sldMkLst>
          <pc:docMk/>
          <pc:sldMk cId="2231329512" sldId="268"/>
        </pc:sldMkLst>
        <pc:spChg chg="mod">
          <ac:chgData name="Jamie Singleton" userId="ed30f70c-d3c1-4249-8fa6-4040a40814f7" providerId="ADAL" clId="{9D60D444-5E5E-47DD-9492-33CC109B3B2B}" dt="2023-02-08T16:07:02.010" v="261"/>
          <ac:spMkLst>
            <pc:docMk/>
            <pc:sldMk cId="2231329512" sldId="268"/>
            <ac:spMk id="2" creationId="{9CE74CD4-8007-0244-58CD-9860C873EF48}"/>
          </ac:spMkLst>
        </pc:spChg>
        <pc:spChg chg="mod">
          <ac:chgData name="Jamie Singleton" userId="ed30f70c-d3c1-4249-8fa6-4040a40814f7" providerId="ADAL" clId="{9D60D444-5E5E-47DD-9492-33CC109B3B2B}" dt="2023-02-08T16:10:41.330" v="314" actId="113"/>
          <ac:spMkLst>
            <pc:docMk/>
            <pc:sldMk cId="2231329512" sldId="268"/>
            <ac:spMk id="3" creationId="{E29AE856-DF7E-2DD7-FE1F-0AA89F5EB015}"/>
          </ac:spMkLst>
        </pc:spChg>
      </pc:sldChg>
      <pc:sldChg chg="del">
        <pc:chgData name="Jamie Singleton" userId="ed30f70c-d3c1-4249-8fa6-4040a40814f7" providerId="ADAL" clId="{9D60D444-5E5E-47DD-9492-33CC109B3B2B}" dt="2023-02-08T10:07:48.605" v="164" actId="47"/>
        <pc:sldMkLst>
          <pc:docMk/>
          <pc:sldMk cId="751152420" sldId="270"/>
        </pc:sldMkLst>
      </pc:sldChg>
      <pc:sldChg chg="addSp delSp modSp mod modClrScheme delDesignElem chgLayout">
        <pc:chgData name="Jamie Singleton" userId="ed30f70c-d3c1-4249-8fa6-4040a40814f7" providerId="ADAL" clId="{9D60D444-5E5E-47DD-9492-33CC109B3B2B}" dt="2023-02-08T09:41:41.907" v="56" actId="14838"/>
        <pc:sldMkLst>
          <pc:docMk/>
          <pc:sldMk cId="3107446303" sldId="272"/>
        </pc:sldMkLst>
        <pc:spChg chg="mod ord">
          <ac:chgData name="Jamie Singleton" userId="ed30f70c-d3c1-4249-8fa6-4040a40814f7" providerId="ADAL" clId="{9D60D444-5E5E-47DD-9492-33CC109B3B2B}" dt="2023-02-08T09:41:41.907" v="56" actId="14838"/>
          <ac:spMkLst>
            <pc:docMk/>
            <pc:sldMk cId="3107446303" sldId="272"/>
            <ac:spMk id="2" creationId="{388508A5-E12F-8A7A-85F3-1DBB0D4FA440}"/>
          </ac:spMkLst>
        </pc:spChg>
        <pc:spChg chg="mod ord">
          <ac:chgData name="Jamie Singleton" userId="ed30f70c-d3c1-4249-8fa6-4040a40814f7" providerId="ADAL" clId="{9D60D444-5E5E-47DD-9492-33CC109B3B2B}" dt="2023-02-08T09:37:13.693" v="13" actId="1076"/>
          <ac:spMkLst>
            <pc:docMk/>
            <pc:sldMk cId="3107446303" sldId="272"/>
            <ac:spMk id="3" creationId="{1890E60D-496E-9CEF-FAB1-EE6A5D2F8AB3}"/>
          </ac:spMkLst>
        </pc:spChg>
        <pc:spChg chg="add mod">
          <ac:chgData name="Jamie Singleton" userId="ed30f70c-d3c1-4249-8fa6-4040a40814f7" providerId="ADAL" clId="{9D60D444-5E5E-47DD-9492-33CC109B3B2B}" dt="2023-02-08T09:37:23.465" v="16" actId="1076"/>
          <ac:spMkLst>
            <pc:docMk/>
            <pc:sldMk cId="3107446303" sldId="272"/>
            <ac:spMk id="5" creationId="{4BE85A9F-04ED-C6C7-7959-CB081EB5EA19}"/>
          </ac:spMkLst>
        </pc:spChg>
        <pc:spChg chg="add mod">
          <ac:chgData name="Jamie Singleton" userId="ed30f70c-d3c1-4249-8fa6-4040a40814f7" providerId="ADAL" clId="{9D60D444-5E5E-47DD-9492-33CC109B3B2B}" dt="2023-02-08T09:37:27.262" v="17" actId="1076"/>
          <ac:spMkLst>
            <pc:docMk/>
            <pc:sldMk cId="3107446303" sldId="272"/>
            <ac:spMk id="6" creationId="{1374D713-5DD5-05D5-3045-0DADB5FA4149}"/>
          </ac:spMkLst>
        </pc:spChg>
        <pc:spChg chg="add mod">
          <ac:chgData name="Jamie Singleton" userId="ed30f70c-d3c1-4249-8fa6-4040a40814f7" providerId="ADAL" clId="{9D60D444-5E5E-47DD-9492-33CC109B3B2B}" dt="2023-02-08T09:40:53.833" v="54" actId="208"/>
          <ac:spMkLst>
            <pc:docMk/>
            <pc:sldMk cId="3107446303" sldId="272"/>
            <ac:spMk id="7" creationId="{D5A8FCC3-1BF7-8892-E90A-49B5230E36C4}"/>
          </ac:spMkLst>
        </pc:spChg>
        <pc:spChg chg="del">
          <ac:chgData name="Jamie Singleton" userId="ed30f70c-d3c1-4249-8fa6-4040a40814f7" providerId="ADAL" clId="{9D60D444-5E5E-47DD-9492-33CC109B3B2B}" dt="2023-02-08T09:36:47.133" v="8" actId="700"/>
          <ac:spMkLst>
            <pc:docMk/>
            <pc:sldMk cId="3107446303" sldId="272"/>
            <ac:spMk id="1031" creationId="{87CC2527-562A-4F69-B487-4371E5B243E7}"/>
          </ac:spMkLst>
        </pc:spChg>
        <pc:picChg chg="add mod">
          <ac:chgData name="Jamie Singleton" userId="ed30f70c-d3c1-4249-8fa6-4040a40814f7" providerId="ADAL" clId="{9D60D444-5E5E-47DD-9492-33CC109B3B2B}" dt="2023-02-08T09:40:11.770" v="37" actId="167"/>
          <ac:picMkLst>
            <pc:docMk/>
            <pc:sldMk cId="3107446303" sldId="272"/>
            <ac:picMk id="4" creationId="{3E2F2D6B-584A-EE00-FEC6-5F9A71608DDC}"/>
          </ac:picMkLst>
        </pc:picChg>
        <pc:picChg chg="mod">
          <ac:chgData name="Jamie Singleton" userId="ed30f70c-d3c1-4249-8fa6-4040a40814f7" providerId="ADAL" clId="{9D60D444-5E5E-47DD-9492-33CC109B3B2B}" dt="2023-02-08T09:39:26.468" v="30"/>
          <ac:picMkLst>
            <pc:docMk/>
            <pc:sldMk cId="3107446303" sldId="272"/>
            <ac:picMk id="1026" creationId="{0274BD82-9E8C-76F7-7EE8-AC7E70CCA89E}"/>
          </ac:picMkLst>
        </pc:picChg>
        <pc:cxnChg chg="del">
          <ac:chgData name="Jamie Singleton" userId="ed30f70c-d3c1-4249-8fa6-4040a40814f7" providerId="ADAL" clId="{9D60D444-5E5E-47DD-9492-33CC109B3B2B}" dt="2023-02-08T09:36:47.133" v="8" actId="700"/>
          <ac:cxnSpMkLst>
            <pc:docMk/>
            <pc:sldMk cId="3107446303" sldId="272"/>
            <ac:cxnSpMk id="1033" creationId="{BCDAEC91-5BCE-4B55-9CC0-43EF94CB734B}"/>
          </ac:cxnSpMkLst>
        </pc:cxnChg>
      </pc:sldChg>
      <pc:sldChg chg="del modNotesTx">
        <pc:chgData name="Jamie Singleton" userId="ed30f70c-d3c1-4249-8fa6-4040a40814f7" providerId="ADAL" clId="{9D60D444-5E5E-47DD-9492-33CC109B3B2B}" dt="2023-02-08T16:23:47.932" v="430" actId="47"/>
        <pc:sldMkLst>
          <pc:docMk/>
          <pc:sldMk cId="554688021" sldId="273"/>
        </pc:sldMkLst>
      </pc:sldChg>
      <pc:sldChg chg="del">
        <pc:chgData name="Jamie Singleton" userId="ed30f70c-d3c1-4249-8fa6-4040a40814f7" providerId="ADAL" clId="{9D60D444-5E5E-47DD-9492-33CC109B3B2B}" dt="2023-02-08T16:23:49.250" v="431" actId="47"/>
        <pc:sldMkLst>
          <pc:docMk/>
          <pc:sldMk cId="1981971002" sldId="274"/>
        </pc:sldMkLst>
      </pc:sldChg>
      <pc:sldChg chg="addSp modSp mod modAnim modNotesTx">
        <pc:chgData name="Jamie Singleton" userId="ed30f70c-d3c1-4249-8fa6-4040a40814f7" providerId="ADAL" clId="{9D60D444-5E5E-47DD-9492-33CC109B3B2B}" dt="2023-02-08T17:43:58.461" v="843"/>
        <pc:sldMkLst>
          <pc:docMk/>
          <pc:sldMk cId="2951840645" sldId="275"/>
        </pc:sldMkLst>
        <pc:spChg chg="mod">
          <ac:chgData name="Jamie Singleton" userId="ed30f70c-d3c1-4249-8fa6-4040a40814f7" providerId="ADAL" clId="{9D60D444-5E5E-47DD-9492-33CC109B3B2B}" dt="2023-02-08T17:22:48.847" v="662" actId="207"/>
          <ac:spMkLst>
            <pc:docMk/>
            <pc:sldMk cId="2951840645" sldId="275"/>
            <ac:spMk id="2" creationId="{9CE74CD4-8007-0244-58CD-9860C873EF48}"/>
          </ac:spMkLst>
        </pc:spChg>
        <pc:spChg chg="add mod">
          <ac:chgData name="Jamie Singleton" userId="ed30f70c-d3c1-4249-8fa6-4040a40814f7" providerId="ADAL" clId="{9D60D444-5E5E-47DD-9492-33CC109B3B2B}" dt="2023-02-08T17:43:52.897" v="842" actId="1076"/>
          <ac:spMkLst>
            <pc:docMk/>
            <pc:sldMk cId="2951840645" sldId="275"/>
            <ac:spMk id="4" creationId="{3C615772-8E0B-23F7-E070-C9685BC0AA91}"/>
          </ac:spMkLst>
        </pc:spChg>
      </pc:sldChg>
      <pc:sldChg chg="addSp modSp new mod ord modNotesTx">
        <pc:chgData name="Jamie Singleton" userId="ed30f70c-d3c1-4249-8fa6-4040a40814f7" providerId="ADAL" clId="{9D60D444-5E5E-47DD-9492-33CC109B3B2B}" dt="2023-02-08T15:28:43.133" v="233" actId="6549"/>
        <pc:sldMkLst>
          <pc:docMk/>
          <pc:sldMk cId="1718183900" sldId="276"/>
        </pc:sldMkLst>
        <pc:spChg chg="add mod">
          <ac:chgData name="Jamie Singleton" userId="ed30f70c-d3c1-4249-8fa6-4040a40814f7" providerId="ADAL" clId="{9D60D444-5E5E-47DD-9492-33CC109B3B2B}" dt="2023-02-08T10:06:38.494" v="145" actId="27636"/>
          <ac:spMkLst>
            <pc:docMk/>
            <pc:sldMk cId="1718183900" sldId="276"/>
            <ac:spMk id="5" creationId="{3DAB7B3D-6606-CCF6-EC1A-D03F8DBE8483}"/>
          </ac:spMkLst>
        </pc:spChg>
        <pc:spChg chg="add mod">
          <ac:chgData name="Jamie Singleton" userId="ed30f70c-d3c1-4249-8fa6-4040a40814f7" providerId="ADAL" clId="{9D60D444-5E5E-47DD-9492-33CC109B3B2B}" dt="2023-02-08T10:07:12.978" v="163" actId="403"/>
          <ac:spMkLst>
            <pc:docMk/>
            <pc:sldMk cId="1718183900" sldId="276"/>
            <ac:spMk id="6" creationId="{BFA8E9D4-690D-200E-ADFE-22E40F6E2627}"/>
          </ac:spMkLst>
        </pc:spChg>
        <pc:grpChg chg="add mod">
          <ac:chgData name="Jamie Singleton" userId="ed30f70c-d3c1-4249-8fa6-4040a40814f7" providerId="ADAL" clId="{9D60D444-5E5E-47DD-9492-33CC109B3B2B}" dt="2023-02-08T13:59:10.901" v="170" actId="14100"/>
          <ac:grpSpMkLst>
            <pc:docMk/>
            <pc:sldMk cId="1718183900" sldId="276"/>
            <ac:grpSpMk id="4" creationId="{9DD1E912-432A-8D1A-679A-4338F12D5E0C}"/>
          </ac:grpSpMkLst>
        </pc:grpChg>
        <pc:picChg chg="add mod">
          <ac:chgData name="Jamie Singleton" userId="ed30f70c-d3c1-4249-8fa6-4040a40814f7" providerId="ADAL" clId="{9D60D444-5E5E-47DD-9492-33CC109B3B2B}" dt="2023-02-08T13:59:10.901" v="170" actId="14100"/>
          <ac:picMkLst>
            <pc:docMk/>
            <pc:sldMk cId="1718183900" sldId="276"/>
            <ac:picMk id="2" creationId="{4326F814-6C0E-B135-9B89-0969C60F9B56}"/>
          </ac:picMkLst>
        </pc:picChg>
        <pc:picChg chg="add mod">
          <ac:chgData name="Jamie Singleton" userId="ed30f70c-d3c1-4249-8fa6-4040a40814f7" providerId="ADAL" clId="{9D60D444-5E5E-47DD-9492-33CC109B3B2B}" dt="2023-02-08T13:59:10.901" v="170" actId="14100"/>
          <ac:picMkLst>
            <pc:docMk/>
            <pc:sldMk cId="1718183900" sldId="276"/>
            <ac:picMk id="3" creationId="{8203E978-2652-50E9-BE3C-47C7DCF1E2BE}"/>
          </ac:picMkLst>
        </pc:picChg>
        <pc:picChg chg="add mod">
          <ac:chgData name="Jamie Singleton" userId="ed30f70c-d3c1-4249-8fa6-4040a40814f7" providerId="ADAL" clId="{9D60D444-5E5E-47DD-9492-33CC109B3B2B}" dt="2023-02-08T13:59:10.901" v="170" actId="14100"/>
          <ac:picMkLst>
            <pc:docMk/>
            <pc:sldMk cId="1718183900" sldId="276"/>
            <ac:picMk id="1026" creationId="{7170DBAC-6AD0-663E-5DEC-2A610BEAEF7F}"/>
          </ac:picMkLst>
        </pc:picChg>
      </pc:sldChg>
      <pc:sldChg chg="add del">
        <pc:chgData name="Jamie Singleton" userId="ed30f70c-d3c1-4249-8fa6-4040a40814f7" providerId="ADAL" clId="{9D60D444-5E5E-47DD-9492-33CC109B3B2B}" dt="2023-02-08T16:08:06.026" v="267" actId="47"/>
        <pc:sldMkLst>
          <pc:docMk/>
          <pc:sldMk cId="628175369" sldId="277"/>
        </pc:sldMkLst>
      </pc:sldChg>
      <pc:sldChg chg="modSp add modAnim">
        <pc:chgData name="Jamie Singleton" userId="ed30f70c-d3c1-4249-8fa6-4040a40814f7" providerId="ADAL" clId="{9D60D444-5E5E-47DD-9492-33CC109B3B2B}" dt="2023-02-08T16:10:37.115" v="313" actId="113"/>
        <pc:sldMkLst>
          <pc:docMk/>
          <pc:sldMk cId="417246758" sldId="278"/>
        </pc:sldMkLst>
        <pc:spChg chg="mod">
          <ac:chgData name="Jamie Singleton" userId="ed30f70c-d3c1-4249-8fa6-4040a40814f7" providerId="ADAL" clId="{9D60D444-5E5E-47DD-9492-33CC109B3B2B}" dt="2023-02-08T16:10:37.115" v="313" actId="113"/>
          <ac:spMkLst>
            <pc:docMk/>
            <pc:sldMk cId="417246758" sldId="278"/>
            <ac:spMk id="3" creationId="{E29AE856-DF7E-2DD7-FE1F-0AA89F5EB015}"/>
          </ac:spMkLst>
        </pc:spChg>
      </pc:sldChg>
      <pc:sldChg chg="modSp add modAnim modNotesTx">
        <pc:chgData name="Jamie Singleton" userId="ed30f70c-d3c1-4249-8fa6-4040a40814f7" providerId="ADAL" clId="{9D60D444-5E5E-47DD-9492-33CC109B3B2B}" dt="2023-02-08T16:36:52.352" v="558"/>
        <pc:sldMkLst>
          <pc:docMk/>
          <pc:sldMk cId="135843892" sldId="279"/>
        </pc:sldMkLst>
        <pc:spChg chg="mod">
          <ac:chgData name="Jamie Singleton" userId="ed30f70c-d3c1-4249-8fa6-4040a40814f7" providerId="ADAL" clId="{9D60D444-5E5E-47DD-9492-33CC109B3B2B}" dt="2023-02-08T16:17:14.753" v="368" actId="12"/>
          <ac:spMkLst>
            <pc:docMk/>
            <pc:sldMk cId="135843892" sldId="279"/>
            <ac:spMk id="3" creationId="{E29AE856-DF7E-2DD7-FE1F-0AA89F5EB015}"/>
          </ac:spMkLst>
        </pc:spChg>
      </pc:sldChg>
      <pc:sldChg chg="modSp add modAnim">
        <pc:chgData name="Jamie Singleton" userId="ed30f70c-d3c1-4249-8fa6-4040a40814f7" providerId="ADAL" clId="{9D60D444-5E5E-47DD-9492-33CC109B3B2B}" dt="2023-02-08T16:36:49.429" v="557"/>
        <pc:sldMkLst>
          <pc:docMk/>
          <pc:sldMk cId="411729910" sldId="280"/>
        </pc:sldMkLst>
        <pc:spChg chg="mod">
          <ac:chgData name="Jamie Singleton" userId="ed30f70c-d3c1-4249-8fa6-4040a40814f7" providerId="ADAL" clId="{9D60D444-5E5E-47DD-9492-33CC109B3B2B}" dt="2023-02-08T16:22:28.691" v="425" actId="255"/>
          <ac:spMkLst>
            <pc:docMk/>
            <pc:sldMk cId="411729910" sldId="280"/>
            <ac:spMk id="3" creationId="{E29AE856-DF7E-2DD7-FE1F-0AA89F5EB015}"/>
          </ac:spMkLst>
        </pc:spChg>
      </pc:sldChg>
      <pc:sldChg chg="modSp add mod modAnim">
        <pc:chgData name="Jamie Singleton" userId="ed30f70c-d3c1-4249-8fa6-4040a40814f7" providerId="ADAL" clId="{9D60D444-5E5E-47DD-9492-33CC109B3B2B}" dt="2023-02-08T16:36:41.341" v="555"/>
        <pc:sldMkLst>
          <pc:docMk/>
          <pc:sldMk cId="1159051454" sldId="281"/>
        </pc:sldMkLst>
        <pc:spChg chg="mod">
          <ac:chgData name="Jamie Singleton" userId="ed30f70c-d3c1-4249-8fa6-4040a40814f7" providerId="ADAL" clId="{9D60D444-5E5E-47DD-9492-33CC109B3B2B}" dt="2023-02-08T16:32:02.015" v="522" actId="20577"/>
          <ac:spMkLst>
            <pc:docMk/>
            <pc:sldMk cId="1159051454" sldId="281"/>
            <ac:spMk id="3" creationId="{E29AE856-DF7E-2DD7-FE1F-0AA89F5EB015}"/>
          </ac:spMkLst>
        </pc:spChg>
      </pc:sldChg>
      <pc:sldChg chg="modSp add modAnim">
        <pc:chgData name="Jamie Singleton" userId="ed30f70c-d3c1-4249-8fa6-4040a40814f7" providerId="ADAL" clId="{9D60D444-5E5E-47DD-9492-33CC109B3B2B}" dt="2023-02-08T16:36:45.824" v="556"/>
        <pc:sldMkLst>
          <pc:docMk/>
          <pc:sldMk cId="2617058078" sldId="282"/>
        </pc:sldMkLst>
        <pc:spChg chg="mod">
          <ac:chgData name="Jamie Singleton" userId="ed30f70c-d3c1-4249-8fa6-4040a40814f7" providerId="ADAL" clId="{9D60D444-5E5E-47DD-9492-33CC109B3B2B}" dt="2023-02-08T16:36:26.683" v="554" actId="20577"/>
          <ac:spMkLst>
            <pc:docMk/>
            <pc:sldMk cId="2617058078" sldId="282"/>
            <ac:spMk id="3" creationId="{E29AE856-DF7E-2DD7-FE1F-0AA89F5EB015}"/>
          </ac:spMkLst>
        </pc:spChg>
      </pc:sldChg>
      <pc:sldChg chg="modSp add mod modAnim">
        <pc:chgData name="Jamie Singleton" userId="ed30f70c-d3c1-4249-8fa6-4040a40814f7" providerId="ADAL" clId="{9D60D444-5E5E-47DD-9492-33CC109B3B2B}" dt="2023-02-08T16:41:00.866" v="598" actId="115"/>
        <pc:sldMkLst>
          <pc:docMk/>
          <pc:sldMk cId="2165308010" sldId="283"/>
        </pc:sldMkLst>
        <pc:spChg chg="mod">
          <ac:chgData name="Jamie Singleton" userId="ed30f70c-d3c1-4249-8fa6-4040a40814f7" providerId="ADAL" clId="{9D60D444-5E5E-47DD-9492-33CC109B3B2B}" dt="2023-02-08T16:38:04.431" v="569" actId="207"/>
          <ac:spMkLst>
            <pc:docMk/>
            <pc:sldMk cId="2165308010" sldId="283"/>
            <ac:spMk id="2" creationId="{9CE74CD4-8007-0244-58CD-9860C873EF48}"/>
          </ac:spMkLst>
        </pc:spChg>
        <pc:spChg chg="mod">
          <ac:chgData name="Jamie Singleton" userId="ed30f70c-d3c1-4249-8fa6-4040a40814f7" providerId="ADAL" clId="{9D60D444-5E5E-47DD-9492-33CC109B3B2B}" dt="2023-02-08T16:41:00.866" v="598" actId="115"/>
          <ac:spMkLst>
            <pc:docMk/>
            <pc:sldMk cId="2165308010" sldId="283"/>
            <ac:spMk id="3" creationId="{E29AE856-DF7E-2DD7-FE1F-0AA89F5EB015}"/>
          </ac:spMkLst>
        </pc:spChg>
      </pc:sldChg>
      <pc:sldChg chg="modSp add modAnim">
        <pc:chgData name="Jamie Singleton" userId="ed30f70c-d3c1-4249-8fa6-4040a40814f7" providerId="ADAL" clId="{9D60D444-5E5E-47DD-9492-33CC109B3B2B}" dt="2023-02-08T17:45:51.508" v="851"/>
        <pc:sldMkLst>
          <pc:docMk/>
          <pc:sldMk cId="1462045760" sldId="284"/>
        </pc:sldMkLst>
        <pc:spChg chg="mod">
          <ac:chgData name="Jamie Singleton" userId="ed30f70c-d3c1-4249-8fa6-4040a40814f7" providerId="ADAL" clId="{9D60D444-5E5E-47DD-9492-33CC109B3B2B}" dt="2023-02-08T16:44:02.049" v="624"/>
          <ac:spMkLst>
            <pc:docMk/>
            <pc:sldMk cId="1462045760" sldId="284"/>
            <ac:spMk id="3" creationId="{E29AE856-DF7E-2DD7-FE1F-0AA89F5EB015}"/>
          </ac:spMkLst>
        </pc:spChg>
      </pc:sldChg>
      <pc:sldChg chg="modSp add mod modAnim">
        <pc:chgData name="Jamie Singleton" userId="ed30f70c-d3c1-4249-8fa6-4040a40814f7" providerId="ADAL" clId="{9D60D444-5E5E-47DD-9492-33CC109B3B2B}" dt="2023-02-08T17:46:07.689" v="853"/>
        <pc:sldMkLst>
          <pc:docMk/>
          <pc:sldMk cId="1700337097" sldId="285"/>
        </pc:sldMkLst>
        <pc:spChg chg="mod">
          <ac:chgData name="Jamie Singleton" userId="ed30f70c-d3c1-4249-8fa6-4040a40814f7" providerId="ADAL" clId="{9D60D444-5E5E-47DD-9492-33CC109B3B2B}" dt="2023-02-08T17:45:12.419" v="849" actId="255"/>
          <ac:spMkLst>
            <pc:docMk/>
            <pc:sldMk cId="1700337097" sldId="285"/>
            <ac:spMk id="3" creationId="{E29AE856-DF7E-2DD7-FE1F-0AA89F5EB015}"/>
          </ac:spMkLst>
        </pc:spChg>
      </pc:sldChg>
      <pc:sldChg chg="modSp add del modAnim">
        <pc:chgData name="Jamie Singleton" userId="ed30f70c-d3c1-4249-8fa6-4040a40814f7" providerId="ADAL" clId="{9D60D444-5E5E-47DD-9492-33CC109B3B2B}" dt="2023-02-08T17:44:10.675" v="845" actId="47"/>
        <pc:sldMkLst>
          <pc:docMk/>
          <pc:sldMk cId="1091676447" sldId="286"/>
        </pc:sldMkLst>
        <pc:spChg chg="mod">
          <ac:chgData name="Jamie Singleton" userId="ed30f70c-d3c1-4249-8fa6-4040a40814f7" providerId="ADAL" clId="{9D60D444-5E5E-47DD-9492-33CC109B3B2B}" dt="2023-02-08T16:43:29.892" v="622" actId="5793"/>
          <ac:spMkLst>
            <pc:docMk/>
            <pc:sldMk cId="1091676447" sldId="286"/>
            <ac:spMk id="3" creationId="{E29AE856-DF7E-2DD7-FE1F-0AA89F5EB015}"/>
          </ac:spMkLst>
        </pc:spChg>
      </pc:sldChg>
      <pc:sldChg chg="new del">
        <pc:chgData name="Jamie Singleton" userId="ed30f70c-d3c1-4249-8fa6-4040a40814f7" providerId="ADAL" clId="{9D60D444-5E5E-47DD-9492-33CC109B3B2B}" dt="2023-02-08T17:37:46.596" v="840" actId="47"/>
        <pc:sldMkLst>
          <pc:docMk/>
          <pc:sldMk cId="3366246690" sldId="287"/>
        </pc:sldMkLst>
      </pc:sldChg>
      <pc:sldChg chg="modSp add mod modAnim modNotesTx">
        <pc:chgData name="Jamie Singleton" userId="ed30f70c-d3c1-4249-8fa6-4040a40814f7" providerId="ADAL" clId="{9D60D444-5E5E-47DD-9492-33CC109B3B2B}" dt="2023-02-08T17:31:03.485" v="709" actId="6549"/>
        <pc:sldMkLst>
          <pc:docMk/>
          <pc:sldMk cId="3652274868" sldId="288"/>
        </pc:sldMkLst>
        <pc:spChg chg="mod">
          <ac:chgData name="Jamie Singleton" userId="ed30f70c-d3c1-4249-8fa6-4040a40814f7" providerId="ADAL" clId="{9D60D444-5E5E-47DD-9492-33CC109B3B2B}" dt="2023-02-08T17:25:02.029" v="683" actId="20577"/>
          <ac:spMkLst>
            <pc:docMk/>
            <pc:sldMk cId="3652274868" sldId="288"/>
            <ac:spMk id="2" creationId="{9CE74CD4-8007-0244-58CD-9860C873EF48}"/>
          </ac:spMkLst>
        </pc:spChg>
        <pc:spChg chg="mod">
          <ac:chgData name="Jamie Singleton" userId="ed30f70c-d3c1-4249-8fa6-4040a40814f7" providerId="ADAL" clId="{9D60D444-5E5E-47DD-9492-33CC109B3B2B}" dt="2023-02-08T17:29:05.036" v="708" actId="6549"/>
          <ac:spMkLst>
            <pc:docMk/>
            <pc:sldMk cId="3652274868" sldId="288"/>
            <ac:spMk id="4" creationId="{3C615772-8E0B-23F7-E070-C9685BC0AA91}"/>
          </ac:spMkLst>
        </pc:spChg>
      </pc:sldChg>
      <pc:sldChg chg="addSp modSp add mod modAnim">
        <pc:chgData name="Jamie Singleton" userId="ed30f70c-d3c1-4249-8fa6-4040a40814f7" providerId="ADAL" clId="{9D60D444-5E5E-47DD-9492-33CC109B3B2B}" dt="2023-02-08T17:35:33.994" v="801" actId="1037"/>
        <pc:sldMkLst>
          <pc:docMk/>
          <pc:sldMk cId="3938311320" sldId="289"/>
        </pc:sldMkLst>
        <pc:spChg chg="mod">
          <ac:chgData name="Jamie Singleton" userId="ed30f70c-d3c1-4249-8fa6-4040a40814f7" providerId="ADAL" clId="{9D60D444-5E5E-47DD-9492-33CC109B3B2B}" dt="2023-02-08T17:32:06.776" v="730" actId="20577"/>
          <ac:spMkLst>
            <pc:docMk/>
            <pc:sldMk cId="3938311320" sldId="289"/>
            <ac:spMk id="2" creationId="{9CE74CD4-8007-0244-58CD-9860C873EF48}"/>
          </ac:spMkLst>
        </pc:spChg>
        <pc:spChg chg="add mod">
          <ac:chgData name="Jamie Singleton" userId="ed30f70c-d3c1-4249-8fa6-4040a40814f7" providerId="ADAL" clId="{9D60D444-5E5E-47DD-9492-33CC109B3B2B}" dt="2023-02-08T17:35:33.994" v="801" actId="1037"/>
          <ac:spMkLst>
            <pc:docMk/>
            <pc:sldMk cId="3938311320" sldId="289"/>
            <ac:spMk id="3" creationId="{C0C4ECF8-5C70-087E-79B8-AFC58075EE4E}"/>
          </ac:spMkLst>
        </pc:spChg>
        <pc:spChg chg="mod">
          <ac:chgData name="Jamie Singleton" userId="ed30f70c-d3c1-4249-8fa6-4040a40814f7" providerId="ADAL" clId="{9D60D444-5E5E-47DD-9492-33CC109B3B2B}" dt="2023-02-08T17:35:33.994" v="801" actId="1037"/>
          <ac:spMkLst>
            <pc:docMk/>
            <pc:sldMk cId="3938311320" sldId="289"/>
            <ac:spMk id="4" creationId="{3C615772-8E0B-23F7-E070-C9685BC0AA9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5FE0D8-54CE-4A74-B17B-4E810699635A}" type="datetimeFigureOut">
              <a:rPr lang="en-GB" smtClean="0"/>
              <a:t>06/02/2023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A0EF2E-1D58-4259-AAE0-2C8B2B6CF6A1}" type="slidenum">
              <a:rPr lang="en-GB" smtClean="0"/>
              <a:t>‹#›</a:t>
            </a:fld>
            <a:endParaRPr lang="en-GB"/>
          </a:p>
        </p:txBody>
      </p:sp>
    </p:spTree>
    <p:extLst>
      <p:ext uri="{BB962C8B-B14F-4D97-AF65-F5344CB8AC3E}">
        <p14:creationId xmlns:p14="http://schemas.microsoft.com/office/powerpoint/2010/main" val="3908089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a:t>
            </a:fld>
            <a:endParaRPr lang="en-GB"/>
          </a:p>
        </p:txBody>
      </p:sp>
    </p:spTree>
    <p:extLst>
      <p:ext uri="{BB962C8B-B14F-4D97-AF65-F5344CB8AC3E}">
        <p14:creationId xmlns:p14="http://schemas.microsoft.com/office/powerpoint/2010/main" val="3161702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Strengthening the church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Ananias and Sapphira (Acts 5:1-14)</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Prediction of famine (Act 11:28-30)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Timothy supernaturally empowered to lead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Sabbatical </a:t>
            </a:r>
          </a:p>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6</a:t>
            </a:fld>
            <a:endParaRPr lang="en-GB"/>
          </a:p>
        </p:txBody>
      </p:sp>
    </p:spTree>
    <p:extLst>
      <p:ext uri="{BB962C8B-B14F-4D97-AF65-F5344CB8AC3E}">
        <p14:creationId xmlns:p14="http://schemas.microsoft.com/office/powerpoint/2010/main" val="621839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Strengthening the church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Ananias and Sapphira (Acts 5:1-14)</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Prediction of famine (Act 11:28-30)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Timothy supernaturally empowered to lead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Sabbatical </a:t>
            </a:r>
          </a:p>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7</a:t>
            </a:fld>
            <a:endParaRPr lang="en-GB"/>
          </a:p>
        </p:txBody>
      </p:sp>
    </p:spTree>
    <p:extLst>
      <p:ext uri="{BB962C8B-B14F-4D97-AF65-F5344CB8AC3E}">
        <p14:creationId xmlns:p14="http://schemas.microsoft.com/office/powerpoint/2010/main" val="59151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8</a:t>
            </a:fld>
            <a:endParaRPr lang="en-GB"/>
          </a:p>
        </p:txBody>
      </p:sp>
    </p:spTree>
    <p:extLst>
      <p:ext uri="{BB962C8B-B14F-4D97-AF65-F5344CB8AC3E}">
        <p14:creationId xmlns:p14="http://schemas.microsoft.com/office/powerpoint/2010/main" val="2434233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9</a:t>
            </a:fld>
            <a:endParaRPr lang="en-GB"/>
          </a:p>
        </p:txBody>
      </p:sp>
    </p:spTree>
    <p:extLst>
      <p:ext uri="{BB962C8B-B14F-4D97-AF65-F5344CB8AC3E}">
        <p14:creationId xmlns:p14="http://schemas.microsoft.com/office/powerpoint/2010/main" val="668027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10</a:t>
            </a:fld>
            <a:endParaRPr lang="en-GB"/>
          </a:p>
        </p:txBody>
      </p:sp>
    </p:spTree>
    <p:extLst>
      <p:ext uri="{BB962C8B-B14F-4D97-AF65-F5344CB8AC3E}">
        <p14:creationId xmlns:p14="http://schemas.microsoft.com/office/powerpoint/2010/main" val="643813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11</a:t>
            </a:fld>
            <a:endParaRPr lang="en-GB"/>
          </a:p>
        </p:txBody>
      </p:sp>
    </p:spTree>
    <p:extLst>
      <p:ext uri="{BB962C8B-B14F-4D97-AF65-F5344CB8AC3E}">
        <p14:creationId xmlns:p14="http://schemas.microsoft.com/office/powerpoint/2010/main" val="1217895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12</a:t>
            </a:fld>
            <a:endParaRPr lang="en-GB"/>
          </a:p>
        </p:txBody>
      </p:sp>
    </p:spTree>
    <p:extLst>
      <p:ext uri="{BB962C8B-B14F-4D97-AF65-F5344CB8AC3E}">
        <p14:creationId xmlns:p14="http://schemas.microsoft.com/office/powerpoint/2010/main" val="2096795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13</a:t>
            </a:fld>
            <a:endParaRPr lang="en-GB"/>
          </a:p>
        </p:txBody>
      </p:sp>
    </p:spTree>
    <p:extLst>
      <p:ext uri="{BB962C8B-B14F-4D97-AF65-F5344CB8AC3E}">
        <p14:creationId xmlns:p14="http://schemas.microsoft.com/office/powerpoint/2010/main" val="4178558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14</a:t>
            </a:fld>
            <a:endParaRPr lang="en-GB"/>
          </a:p>
        </p:txBody>
      </p:sp>
    </p:spTree>
    <p:extLst>
      <p:ext uri="{BB962C8B-B14F-4D97-AF65-F5344CB8AC3E}">
        <p14:creationId xmlns:p14="http://schemas.microsoft.com/office/powerpoint/2010/main" val="1972501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15</a:t>
            </a:fld>
            <a:endParaRPr lang="en-GB"/>
          </a:p>
        </p:txBody>
      </p:sp>
    </p:spTree>
    <p:extLst>
      <p:ext uri="{BB962C8B-B14F-4D97-AF65-F5344CB8AC3E}">
        <p14:creationId xmlns:p14="http://schemas.microsoft.com/office/powerpoint/2010/main" val="934931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16</a:t>
            </a:fld>
            <a:endParaRPr lang="en-GB"/>
          </a:p>
        </p:txBody>
      </p:sp>
    </p:spTree>
    <p:extLst>
      <p:ext uri="{BB962C8B-B14F-4D97-AF65-F5344CB8AC3E}">
        <p14:creationId xmlns:p14="http://schemas.microsoft.com/office/powerpoint/2010/main" val="1955359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17</a:t>
            </a:fld>
            <a:endParaRPr lang="en-GB"/>
          </a:p>
        </p:txBody>
      </p:sp>
    </p:spTree>
    <p:extLst>
      <p:ext uri="{BB962C8B-B14F-4D97-AF65-F5344CB8AC3E}">
        <p14:creationId xmlns:p14="http://schemas.microsoft.com/office/powerpoint/2010/main" val="728539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A0EF2E-1D58-4259-AAE0-2C8B2B6CF6A1}" type="slidenum">
              <a:rPr lang="en-GB" smtClean="0"/>
              <a:t>18</a:t>
            </a:fld>
            <a:endParaRPr lang="en-GB"/>
          </a:p>
        </p:txBody>
      </p:sp>
    </p:spTree>
    <p:extLst>
      <p:ext uri="{BB962C8B-B14F-4D97-AF65-F5344CB8AC3E}">
        <p14:creationId xmlns:p14="http://schemas.microsoft.com/office/powerpoint/2010/main" val="1530993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0BC0C-E7DC-0227-FB7A-1BEEEBBDF6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D41A366-6F02-7F02-8278-D2B73C7B7C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ECCB8ED-E413-E27B-F7DC-324C60201280}"/>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5" name="Footer Placeholder 4">
            <a:extLst>
              <a:ext uri="{FF2B5EF4-FFF2-40B4-BE49-F238E27FC236}">
                <a16:creationId xmlns:a16="http://schemas.microsoft.com/office/drawing/2014/main" id="{6A04A43A-0525-BA33-C4A3-F56650FBFF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69C79A-00C6-3458-30A8-C3655B1FF4F7}"/>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3386308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25DB-DBD9-ED56-D789-9A76FC3CFBE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EF8ACFD-BAB2-6292-D0DF-FEE20B1F77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FCF9F0-257F-934F-2E0C-5C24E718EA1B}"/>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5" name="Footer Placeholder 4">
            <a:extLst>
              <a:ext uri="{FF2B5EF4-FFF2-40B4-BE49-F238E27FC236}">
                <a16:creationId xmlns:a16="http://schemas.microsoft.com/office/drawing/2014/main" id="{D1FA4B79-EA3B-9973-6E9E-3E5762A5BB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7D7396-79B0-3EA9-0F28-BB63CA3F1492}"/>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63161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F91E8-5469-D19F-87E6-020301FD8A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AEDEC6E-3D70-533E-E1D8-4EEDD8447D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BAEAE9-57FF-390D-A358-878D31FAE1F0}"/>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5" name="Footer Placeholder 4">
            <a:extLst>
              <a:ext uri="{FF2B5EF4-FFF2-40B4-BE49-F238E27FC236}">
                <a16:creationId xmlns:a16="http://schemas.microsoft.com/office/drawing/2014/main" id="{B09DFC9B-9FA3-8AF0-1643-401E518197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40F448-2E8B-6E13-4932-7EA52C6E7249}"/>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375290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9BD9E-6BB0-EA69-6B4C-A406F11683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CB5CFE-2AA2-5EAF-8BA0-8A09F64975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442317-661B-1C91-1031-C57A8BEF20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F11D7C-1541-B76C-FB7D-E82B829E7F0D}"/>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6" name="Footer Placeholder 5">
            <a:extLst>
              <a:ext uri="{FF2B5EF4-FFF2-40B4-BE49-F238E27FC236}">
                <a16:creationId xmlns:a16="http://schemas.microsoft.com/office/drawing/2014/main" id="{16631253-F24C-B765-7C0A-BEA7E88DB1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C960A4-DA65-9EC5-EF5C-887511BDC8A0}"/>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998950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AC89-54BC-F1A5-84A2-6B6EB803CDC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3F7DC5-255B-D185-BA08-24F6CC7EF7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FF99E7-E056-F140-DBD8-A3EDB57131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8E39579-315A-A794-43F7-525FD54D42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917447-63F8-D591-121E-50DE923D47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4D1F7B-5F7C-397D-27EA-AFC7EB0935AD}"/>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8" name="Footer Placeholder 7">
            <a:extLst>
              <a:ext uri="{FF2B5EF4-FFF2-40B4-BE49-F238E27FC236}">
                <a16:creationId xmlns:a16="http://schemas.microsoft.com/office/drawing/2014/main" id="{C2432F89-2084-7CFE-E740-E76D7C59F1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17AD5DF-70D6-9A57-5D3F-E789131682C1}"/>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17311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B7C7-F3EF-0E21-8E90-8700870E20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7FFB92-66B0-37BF-0A10-F7A6046A568C}"/>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4" name="Footer Placeholder 3">
            <a:extLst>
              <a:ext uri="{FF2B5EF4-FFF2-40B4-BE49-F238E27FC236}">
                <a16:creationId xmlns:a16="http://schemas.microsoft.com/office/drawing/2014/main" id="{D8758324-842C-D92D-DFA2-A282AAE81DA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D3D2487-8D2B-56E5-8149-F46AE0788850}"/>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588341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2312C9-00C6-996A-E366-B719B20AECC8}"/>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3" name="Footer Placeholder 2">
            <a:extLst>
              <a:ext uri="{FF2B5EF4-FFF2-40B4-BE49-F238E27FC236}">
                <a16:creationId xmlns:a16="http://schemas.microsoft.com/office/drawing/2014/main" id="{6FBF8B00-37BC-064B-9F3B-F512F49610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131D1E-F70B-20DB-06DB-C51084E985BE}"/>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343680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26D2-6474-B88A-5372-E704627625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68285A-2F2F-925D-9004-886AA243CC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5DC62F3-96C6-02C3-B0AD-638BD6792B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7AB445-9428-33A5-0866-BF925931E228}"/>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6" name="Footer Placeholder 5">
            <a:extLst>
              <a:ext uri="{FF2B5EF4-FFF2-40B4-BE49-F238E27FC236}">
                <a16:creationId xmlns:a16="http://schemas.microsoft.com/office/drawing/2014/main" id="{377D0D57-6B7E-45E4-28CD-36A40CE05E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EF6B52-5379-32CE-DC16-DC9E4A7265C7}"/>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3603831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6E31-9C1F-9389-50EE-C80D443FF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9D6EA3-94E9-5180-4B74-0794BE321E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A85F276-A8B1-FCE6-3BDB-9A0190BEA5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F2469C-6ADF-D795-6491-BBF72013B366}"/>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6" name="Footer Placeholder 5">
            <a:extLst>
              <a:ext uri="{FF2B5EF4-FFF2-40B4-BE49-F238E27FC236}">
                <a16:creationId xmlns:a16="http://schemas.microsoft.com/office/drawing/2014/main" id="{11D30939-F30A-FE1A-2ADE-497A224344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7A173D-2C1E-8725-F38D-F46BD103B780}"/>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490166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FEAA1-94AA-B3B3-804A-F62413188B6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99CCF3-0F65-6AA9-BD3D-943E9B6414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A9EEAB-61B4-E00C-4690-05C860789860}"/>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5" name="Footer Placeholder 4">
            <a:extLst>
              <a:ext uri="{FF2B5EF4-FFF2-40B4-BE49-F238E27FC236}">
                <a16:creationId xmlns:a16="http://schemas.microsoft.com/office/drawing/2014/main" id="{31F4F075-27DE-25F2-0333-A0E38775B5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0D0B0D-440C-EF92-7880-9E5748B5461E}"/>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00215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948D4-951A-E49C-585A-2FE623E28EC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8E02E7-6B8B-A409-6BE8-8724202D2D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E9B1C2-E339-4CAC-0CC1-36B61DD6ADC0}"/>
              </a:ext>
            </a:extLst>
          </p:cNvPr>
          <p:cNvSpPr>
            <a:spLocks noGrp="1"/>
          </p:cNvSpPr>
          <p:nvPr>
            <p:ph type="dt" sz="half" idx="10"/>
          </p:nvPr>
        </p:nvSpPr>
        <p:spPr/>
        <p:txBody>
          <a:bodyPr/>
          <a:lstStyle/>
          <a:p>
            <a:fld id="{D103077A-6F93-4CB6-A6FA-DBE85F2851C8}" type="datetimeFigureOut">
              <a:rPr lang="en-GB" smtClean="0"/>
              <a:t>06/02/2023</a:t>
            </a:fld>
            <a:endParaRPr lang="en-GB"/>
          </a:p>
        </p:txBody>
      </p:sp>
      <p:sp>
        <p:nvSpPr>
          <p:cNvPr id="5" name="Footer Placeholder 4">
            <a:extLst>
              <a:ext uri="{FF2B5EF4-FFF2-40B4-BE49-F238E27FC236}">
                <a16:creationId xmlns:a16="http://schemas.microsoft.com/office/drawing/2014/main" id="{D8B874CB-0A6C-E725-EC0D-0BF1DC8D1E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693170-FFEA-9085-4B34-87157E809A83}"/>
              </a:ext>
            </a:extLst>
          </p:cNvPr>
          <p:cNvSpPr>
            <a:spLocks noGrp="1"/>
          </p:cNvSpPr>
          <p:nvPr>
            <p:ph type="sldNum" sz="quarter" idx="12"/>
          </p:nvPr>
        </p:nvSpPr>
        <p:spPr/>
        <p:txBody>
          <a:bodyPr/>
          <a:lstStyle/>
          <a:p>
            <a:fld id="{2A78E717-048F-4AF8-919E-084AE84247FF}" type="slidenum">
              <a:rPr lang="en-GB" smtClean="0"/>
              <a:t>‹#›</a:t>
            </a:fld>
            <a:endParaRPr lang="en-GB"/>
          </a:p>
        </p:txBody>
      </p:sp>
    </p:spTree>
    <p:extLst>
      <p:ext uri="{BB962C8B-B14F-4D97-AF65-F5344CB8AC3E}">
        <p14:creationId xmlns:p14="http://schemas.microsoft.com/office/powerpoint/2010/main" val="243817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D80AD1-6AB6-3A7C-97D0-16BF0CCE72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070EEF-9C67-2C8E-B3EE-AC9100BE97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696900-D6F8-79CF-6B28-BD5FF32104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03077A-6F93-4CB6-A6FA-DBE85F2851C8}" type="datetimeFigureOut">
              <a:rPr lang="en-GB" smtClean="0"/>
              <a:t>06/02/2023</a:t>
            </a:fld>
            <a:endParaRPr lang="en-GB"/>
          </a:p>
        </p:txBody>
      </p:sp>
      <p:sp>
        <p:nvSpPr>
          <p:cNvPr id="5" name="Footer Placeholder 4">
            <a:extLst>
              <a:ext uri="{FF2B5EF4-FFF2-40B4-BE49-F238E27FC236}">
                <a16:creationId xmlns:a16="http://schemas.microsoft.com/office/drawing/2014/main" id="{BDC02B66-8ADA-FDC7-85F9-AF8242B240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E93E6A4-5180-821C-0399-46E6E38851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8E717-048F-4AF8-919E-084AE84247FF}" type="slidenum">
              <a:rPr lang="en-GB" smtClean="0"/>
              <a:t>‹#›</a:t>
            </a:fld>
            <a:endParaRPr lang="en-GB"/>
          </a:p>
        </p:txBody>
      </p:sp>
    </p:spTree>
    <p:extLst>
      <p:ext uri="{BB962C8B-B14F-4D97-AF65-F5344CB8AC3E}">
        <p14:creationId xmlns:p14="http://schemas.microsoft.com/office/powerpoint/2010/main" val="3443604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DD1E912-432A-8D1A-679A-4338F12D5E0C}"/>
              </a:ext>
            </a:extLst>
          </p:cNvPr>
          <p:cNvGrpSpPr/>
          <p:nvPr/>
        </p:nvGrpSpPr>
        <p:grpSpPr>
          <a:xfrm>
            <a:off x="-2" y="0"/>
            <a:ext cx="12331876" cy="6864264"/>
            <a:chOff x="0" y="0"/>
            <a:chExt cx="12192000" cy="6858000"/>
          </a:xfrm>
        </p:grpSpPr>
        <p:pic>
          <p:nvPicPr>
            <p:cNvPr id="1026" name="Picture 2" descr="Holy Spirit - YouTube">
              <a:extLst>
                <a:ext uri="{FF2B5EF4-FFF2-40B4-BE49-F238E27FC236}">
                  <a16:creationId xmlns:a16="http://schemas.microsoft.com/office/drawing/2014/main" id="{7170DBAC-6AD0-663E-5DEC-2A610BEAE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oly Spirit - YouTube">
              <a:extLst>
                <a:ext uri="{FF2B5EF4-FFF2-40B4-BE49-F238E27FC236}">
                  <a16:creationId xmlns:a16="http://schemas.microsoft.com/office/drawing/2014/main" id="{4326F814-6C0E-B135-9B89-0969C60F9B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91" t="40335" r="56203" b="47934"/>
            <a:stretch/>
          </p:blipFill>
          <p:spPr bwMode="auto">
            <a:xfrm>
              <a:off x="726509" y="732773"/>
              <a:ext cx="7384094" cy="115865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oly Spirit - YouTube">
              <a:extLst>
                <a:ext uri="{FF2B5EF4-FFF2-40B4-BE49-F238E27FC236}">
                  <a16:creationId xmlns:a16="http://schemas.microsoft.com/office/drawing/2014/main" id="{8203E978-2652-50E9-BE3C-47C7DCF1E2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91" t="40335" r="56203" b="47934"/>
            <a:stretch/>
          </p:blipFill>
          <p:spPr bwMode="auto">
            <a:xfrm>
              <a:off x="9751511" y="271398"/>
              <a:ext cx="1713980" cy="1256778"/>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itle 1">
            <a:extLst>
              <a:ext uri="{FF2B5EF4-FFF2-40B4-BE49-F238E27FC236}">
                <a16:creationId xmlns:a16="http://schemas.microsoft.com/office/drawing/2014/main" id="{3DAB7B3D-6606-CCF6-EC1A-D03F8DBE8483}"/>
              </a:ext>
            </a:extLst>
          </p:cNvPr>
          <p:cNvSpPr txBox="1">
            <a:spLocks/>
          </p:cNvSpPr>
          <p:nvPr/>
        </p:nvSpPr>
        <p:spPr>
          <a:xfrm>
            <a:off x="1208762" y="1384126"/>
            <a:ext cx="4497131" cy="95824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rPr>
              <a:t>Ministering the Spirit</a:t>
            </a:r>
          </a:p>
        </p:txBody>
      </p:sp>
      <p:sp>
        <p:nvSpPr>
          <p:cNvPr id="6" name="Subtitle 2">
            <a:extLst>
              <a:ext uri="{FF2B5EF4-FFF2-40B4-BE49-F238E27FC236}">
                <a16:creationId xmlns:a16="http://schemas.microsoft.com/office/drawing/2014/main" id="{BFA8E9D4-690D-200E-ADFE-22E40F6E2627}"/>
              </a:ext>
            </a:extLst>
          </p:cNvPr>
          <p:cNvSpPr txBox="1">
            <a:spLocks/>
          </p:cNvSpPr>
          <p:nvPr/>
        </p:nvSpPr>
        <p:spPr>
          <a:xfrm>
            <a:off x="1292196" y="2201141"/>
            <a:ext cx="4330262" cy="6832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solidFill>
                  <a:schemeClr val="bg1"/>
                </a:solidFill>
              </a:rPr>
              <a:t>Sunday 12</a:t>
            </a:r>
            <a:r>
              <a:rPr lang="en-GB" sz="2400" baseline="30000" dirty="0">
                <a:solidFill>
                  <a:schemeClr val="bg1"/>
                </a:solidFill>
              </a:rPr>
              <a:t>th</a:t>
            </a:r>
            <a:r>
              <a:rPr lang="en-GB" sz="2400" dirty="0">
                <a:solidFill>
                  <a:schemeClr val="bg1"/>
                </a:solidFill>
              </a:rPr>
              <a:t> February</a:t>
            </a:r>
          </a:p>
        </p:txBody>
      </p:sp>
    </p:spTree>
    <p:extLst>
      <p:ext uri="{BB962C8B-B14F-4D97-AF65-F5344CB8AC3E}">
        <p14:creationId xmlns:p14="http://schemas.microsoft.com/office/powerpoint/2010/main" val="1718183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Graphic eyewitness Somme accounts revealed - BBC News">
            <a:extLst>
              <a:ext uri="{FF2B5EF4-FFF2-40B4-BE49-F238E27FC236}">
                <a16:creationId xmlns:a16="http://schemas.microsoft.com/office/drawing/2014/main" id="{3E2F2D6B-584A-EE00-FEC6-5F9A71608D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6658277" cy="374528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mployer News :With diversity comes responsibility">
            <a:extLst>
              <a:ext uri="{FF2B5EF4-FFF2-40B4-BE49-F238E27FC236}">
                <a16:creationId xmlns:a16="http://schemas.microsoft.com/office/drawing/2014/main" id="{0274BD82-9E8C-76F7-7EE8-AC7E70CCA89E}"/>
              </a:ext>
            </a:extLst>
          </p:cNvPr>
          <p:cNvPicPr>
            <a:picLocks noChangeAspect="1" noChangeArrowheads="1"/>
          </p:cNvPicPr>
          <p:nvPr/>
        </p:nvPicPr>
        <p:blipFill rotWithShape="1">
          <a:blip r:embed="rId3">
            <a:alphaModFix amt="85000"/>
            <a:extLst>
              <a:ext uri="{28A0092B-C50C-407E-A947-70E740481C1C}">
                <a14:useLocalDpi xmlns:a14="http://schemas.microsoft.com/office/drawing/2010/main" val="0"/>
              </a:ext>
            </a:extLst>
          </a:blip>
          <a:srcRect b="15730"/>
          <a:stretch/>
        </p:blipFill>
        <p:spPr bwMode="auto">
          <a:xfrm>
            <a:off x="5622119" y="3162441"/>
            <a:ext cx="6569881" cy="36955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88508A5-E12F-8A7A-85F3-1DBB0D4FA440}"/>
              </a:ext>
            </a:extLst>
          </p:cNvPr>
          <p:cNvSpPr>
            <a:spLocks noGrp="1"/>
          </p:cNvSpPr>
          <p:nvPr>
            <p:ph type="ctrTitle" idx="4294967295"/>
          </p:nvPr>
        </p:nvSpPr>
        <p:spPr>
          <a:xfrm>
            <a:off x="7295036" y="2740025"/>
            <a:ext cx="4697261" cy="1835150"/>
          </a:xfrm>
        </p:spPr>
        <p:txBody>
          <a:bodyPr>
            <a:normAutofit/>
          </a:bodyPr>
          <a:lstStyle/>
          <a:p>
            <a:pPr algn="ctr"/>
            <a:r>
              <a:rPr lang="en-GB" sz="3400" b="1" dirty="0">
                <a:ln>
                  <a:solidFill>
                    <a:schemeClr val="tx1"/>
                  </a:solidFill>
                </a:ln>
                <a:solidFill>
                  <a:srgbClr val="FF0000"/>
                </a:solidFill>
              </a:rPr>
              <a:t>Households Together with Christ at the Centre</a:t>
            </a:r>
          </a:p>
        </p:txBody>
      </p:sp>
      <p:sp>
        <p:nvSpPr>
          <p:cNvPr id="3" name="Subtitle 2">
            <a:extLst>
              <a:ext uri="{FF2B5EF4-FFF2-40B4-BE49-F238E27FC236}">
                <a16:creationId xmlns:a16="http://schemas.microsoft.com/office/drawing/2014/main" id="{1890E60D-496E-9CEF-FAB1-EE6A5D2F8AB3}"/>
              </a:ext>
            </a:extLst>
          </p:cNvPr>
          <p:cNvSpPr>
            <a:spLocks noGrp="1"/>
          </p:cNvSpPr>
          <p:nvPr>
            <p:ph type="subTitle" idx="4294967295"/>
          </p:nvPr>
        </p:nvSpPr>
        <p:spPr>
          <a:xfrm>
            <a:off x="482252" y="7067594"/>
            <a:ext cx="4330700" cy="682625"/>
          </a:xfrm>
        </p:spPr>
        <p:txBody>
          <a:bodyPr>
            <a:normAutofit/>
          </a:bodyPr>
          <a:lstStyle/>
          <a:p>
            <a:r>
              <a:rPr lang="en-GB" sz="2000" dirty="0"/>
              <a:t>5</a:t>
            </a:r>
            <a:r>
              <a:rPr lang="en-GB" sz="2000" baseline="30000" dirty="0"/>
              <a:t>th</a:t>
            </a:r>
            <a:r>
              <a:rPr lang="en-GB" sz="2000" dirty="0"/>
              <a:t> February 2023</a:t>
            </a:r>
          </a:p>
        </p:txBody>
      </p:sp>
      <p:sp>
        <p:nvSpPr>
          <p:cNvPr id="5" name="Title 1">
            <a:extLst>
              <a:ext uri="{FF2B5EF4-FFF2-40B4-BE49-F238E27FC236}">
                <a16:creationId xmlns:a16="http://schemas.microsoft.com/office/drawing/2014/main" id="{4BE85A9F-04ED-C6C7-7959-CB081EB5EA19}"/>
              </a:ext>
            </a:extLst>
          </p:cNvPr>
          <p:cNvSpPr txBox="1">
            <a:spLocks/>
          </p:cNvSpPr>
          <p:nvPr/>
        </p:nvSpPr>
        <p:spPr>
          <a:xfrm>
            <a:off x="111834" y="216"/>
            <a:ext cx="3852041" cy="6832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The Battle Cry</a:t>
            </a:r>
          </a:p>
        </p:txBody>
      </p:sp>
      <p:sp>
        <p:nvSpPr>
          <p:cNvPr id="6" name="Subtitle 2">
            <a:extLst>
              <a:ext uri="{FF2B5EF4-FFF2-40B4-BE49-F238E27FC236}">
                <a16:creationId xmlns:a16="http://schemas.microsoft.com/office/drawing/2014/main" id="{1374D713-5DD5-05D5-3045-0DADB5FA4149}"/>
              </a:ext>
            </a:extLst>
          </p:cNvPr>
          <p:cNvSpPr txBox="1">
            <a:spLocks/>
          </p:cNvSpPr>
          <p:nvPr/>
        </p:nvSpPr>
        <p:spPr>
          <a:xfrm>
            <a:off x="242758" y="683500"/>
            <a:ext cx="4330262" cy="6832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t>Sunday 29</a:t>
            </a:r>
            <a:r>
              <a:rPr lang="en-GB" sz="2000" baseline="30000" dirty="0"/>
              <a:t>th</a:t>
            </a:r>
            <a:r>
              <a:rPr lang="en-GB" sz="2000" dirty="0"/>
              <a:t> January</a:t>
            </a:r>
          </a:p>
        </p:txBody>
      </p:sp>
      <p:sp>
        <p:nvSpPr>
          <p:cNvPr id="7" name="Subtitle 2">
            <a:extLst>
              <a:ext uri="{FF2B5EF4-FFF2-40B4-BE49-F238E27FC236}">
                <a16:creationId xmlns:a16="http://schemas.microsoft.com/office/drawing/2014/main" id="{D5A8FCC3-1BF7-8892-E90A-49B5230E36C4}"/>
              </a:ext>
            </a:extLst>
          </p:cNvPr>
          <p:cNvSpPr txBox="1">
            <a:spLocks/>
          </p:cNvSpPr>
          <p:nvPr/>
        </p:nvSpPr>
        <p:spPr>
          <a:xfrm>
            <a:off x="8298794" y="4104629"/>
            <a:ext cx="4330262" cy="6832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n>
                  <a:solidFill>
                    <a:schemeClr val="tx1"/>
                  </a:solidFill>
                </a:ln>
                <a:solidFill>
                  <a:srgbClr val="FF0000"/>
                </a:solidFill>
              </a:rPr>
              <a:t>Sunday 5</a:t>
            </a:r>
            <a:r>
              <a:rPr lang="en-GB" sz="2000" b="1" baseline="30000" dirty="0">
                <a:ln>
                  <a:solidFill>
                    <a:schemeClr val="tx1"/>
                  </a:solidFill>
                </a:ln>
                <a:solidFill>
                  <a:srgbClr val="FF0000"/>
                </a:solidFill>
              </a:rPr>
              <a:t>th</a:t>
            </a:r>
            <a:r>
              <a:rPr lang="en-GB" sz="2000" b="1" dirty="0">
                <a:ln>
                  <a:solidFill>
                    <a:schemeClr val="tx1"/>
                  </a:solidFill>
                </a:ln>
                <a:solidFill>
                  <a:srgbClr val="FF0000"/>
                </a:solidFill>
              </a:rPr>
              <a:t> February</a:t>
            </a:r>
          </a:p>
        </p:txBody>
      </p:sp>
    </p:spTree>
    <p:extLst>
      <p:ext uri="{BB962C8B-B14F-4D97-AF65-F5344CB8AC3E}">
        <p14:creationId xmlns:p14="http://schemas.microsoft.com/office/powerpoint/2010/main" val="310744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xfrm>
            <a:off x="838200" y="358862"/>
            <a:ext cx="10515600" cy="1325563"/>
          </a:xfrm>
          <a:solidFill>
            <a:schemeClr val="accent6">
              <a:lumMod val="60000"/>
              <a:lumOff val="40000"/>
            </a:schemeClr>
          </a:solidFill>
        </p:spPr>
        <p:txBody>
          <a:bodyPr/>
          <a:lstStyle/>
          <a:p>
            <a:pPr algn="ctr"/>
            <a:r>
              <a:rPr lang="en-GB" dirty="0"/>
              <a:t>Our Great Project</a:t>
            </a:r>
          </a:p>
        </p:txBody>
      </p:sp>
      <p:pic>
        <p:nvPicPr>
          <p:cNvPr id="99" name="Picture 98" descr="Nehemiah said, I am doing a great work, so that I cannot come down-author-scott-lapierre">
            <a:extLst>
              <a:ext uri="{FF2B5EF4-FFF2-40B4-BE49-F238E27FC236}">
                <a16:creationId xmlns:a16="http://schemas.microsoft.com/office/drawing/2014/main" id="{47BE5B55-C7DB-3633-14F6-AE12A0189395}"/>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l="66775" t="386" r="118" b="41775"/>
          <a:stretch>
            <a:fillRect/>
          </a:stretch>
        </p:blipFill>
        <p:spPr bwMode="auto">
          <a:xfrm>
            <a:off x="7357729" y="2044898"/>
            <a:ext cx="2628613" cy="2583136"/>
          </a:xfrm>
          <a:custGeom>
            <a:avLst/>
            <a:gdLst>
              <a:gd name="connsiteX0" fmla="*/ 0 w 2628613"/>
              <a:gd name="connsiteY0" fmla="*/ 0 h 2583136"/>
              <a:gd name="connsiteX1" fmla="*/ 2628613 w 2628613"/>
              <a:gd name="connsiteY1" fmla="*/ 0 h 2583136"/>
              <a:gd name="connsiteX2" fmla="*/ 2628613 w 2628613"/>
              <a:gd name="connsiteY2" fmla="*/ 2221266 h 2583136"/>
              <a:gd name="connsiteX3" fmla="*/ 1725215 w 2628613"/>
              <a:gd name="connsiteY3" fmla="*/ 2221266 h 2583136"/>
              <a:gd name="connsiteX4" fmla="*/ 1726403 w 2628613"/>
              <a:gd name="connsiteY4" fmla="*/ 2233051 h 2583136"/>
              <a:gd name="connsiteX5" fmla="*/ 1376318 w 2628613"/>
              <a:gd name="connsiteY5" fmla="*/ 2583136 h 2583136"/>
              <a:gd name="connsiteX6" fmla="*/ 1086022 w 2628613"/>
              <a:gd name="connsiteY6" fmla="*/ 2428787 h 2583136"/>
              <a:gd name="connsiteX7" fmla="*/ 1057767 w 2628613"/>
              <a:gd name="connsiteY7" fmla="*/ 2376732 h 2583136"/>
              <a:gd name="connsiteX8" fmla="*/ 1037897 w 2628613"/>
              <a:gd name="connsiteY8" fmla="*/ 2312721 h 2583136"/>
              <a:gd name="connsiteX9" fmla="*/ 1030785 w 2628613"/>
              <a:gd name="connsiteY9" fmla="*/ 2242167 h 2583136"/>
              <a:gd name="connsiteX10" fmla="*/ 1031201 w 2628613"/>
              <a:gd name="connsiteY10" fmla="*/ 2238044 h 2583136"/>
              <a:gd name="connsiteX11" fmla="*/ 1026737 w 2628613"/>
              <a:gd name="connsiteY11" fmla="*/ 2238044 h 2583136"/>
              <a:gd name="connsiteX12" fmla="*/ 1026233 w 2628613"/>
              <a:gd name="connsiteY12" fmla="*/ 2233051 h 2583136"/>
              <a:gd name="connsiteX13" fmla="*/ 1027421 w 2628613"/>
              <a:gd name="connsiteY13" fmla="*/ 2221266 h 2583136"/>
              <a:gd name="connsiteX14" fmla="*/ 0 w 2628613"/>
              <a:gd name="connsiteY14" fmla="*/ 2221266 h 2583136"/>
              <a:gd name="connsiteX15" fmla="*/ 0 w 2628613"/>
              <a:gd name="connsiteY15" fmla="*/ 1544611 h 2583136"/>
              <a:gd name="connsiteX16" fmla="*/ 350085 w 2628613"/>
              <a:gd name="connsiteY16" fmla="*/ 1194526 h 2583136"/>
              <a:gd name="connsiteX17" fmla="*/ 0 w 2628613"/>
              <a:gd name="connsiteY17" fmla="*/ 844441 h 2583136"/>
              <a:gd name="connsiteX18" fmla="*/ 0 w 2628613"/>
              <a:gd name="connsiteY18" fmla="*/ 0 h 258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8613" h="2583136">
                <a:moveTo>
                  <a:pt x="0" y="0"/>
                </a:moveTo>
                <a:lnTo>
                  <a:pt x="2628613" y="0"/>
                </a:lnTo>
                <a:lnTo>
                  <a:pt x="2628613" y="2221266"/>
                </a:lnTo>
                <a:lnTo>
                  <a:pt x="1725215" y="2221266"/>
                </a:lnTo>
                <a:lnTo>
                  <a:pt x="1726403" y="2233051"/>
                </a:lnTo>
                <a:cubicBezTo>
                  <a:pt x="1726403" y="2426398"/>
                  <a:pt x="1569665" y="2583136"/>
                  <a:pt x="1376318" y="2583136"/>
                </a:cubicBezTo>
                <a:cubicBezTo>
                  <a:pt x="1255476" y="2583136"/>
                  <a:pt x="1148935" y="2521910"/>
                  <a:pt x="1086022" y="2428787"/>
                </a:cubicBezTo>
                <a:lnTo>
                  <a:pt x="1057767" y="2376732"/>
                </a:lnTo>
                <a:lnTo>
                  <a:pt x="1037897" y="2312721"/>
                </a:lnTo>
                <a:cubicBezTo>
                  <a:pt x="1033234" y="2289932"/>
                  <a:pt x="1030785" y="2266336"/>
                  <a:pt x="1030785" y="2242167"/>
                </a:cubicBezTo>
                <a:lnTo>
                  <a:pt x="1031201" y="2238044"/>
                </a:lnTo>
                <a:lnTo>
                  <a:pt x="1026737" y="2238044"/>
                </a:lnTo>
                <a:lnTo>
                  <a:pt x="1026233" y="2233051"/>
                </a:lnTo>
                <a:lnTo>
                  <a:pt x="1027421" y="2221266"/>
                </a:lnTo>
                <a:lnTo>
                  <a:pt x="0" y="2221266"/>
                </a:lnTo>
                <a:lnTo>
                  <a:pt x="0" y="1544611"/>
                </a:lnTo>
                <a:cubicBezTo>
                  <a:pt x="193347" y="1544611"/>
                  <a:pt x="350085" y="1387873"/>
                  <a:pt x="350085" y="1194526"/>
                </a:cubicBezTo>
                <a:cubicBezTo>
                  <a:pt x="350085" y="1001179"/>
                  <a:pt x="193347" y="844441"/>
                  <a:pt x="0" y="844441"/>
                </a:cubicBez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8" name="Picture 97" descr="Nehemiah said, I am doing a great work, so that I cannot come down-author-scott-lapierre">
            <a:extLst>
              <a:ext uri="{FF2B5EF4-FFF2-40B4-BE49-F238E27FC236}">
                <a16:creationId xmlns:a16="http://schemas.microsoft.com/office/drawing/2014/main" id="{A37E3756-FBE0-6606-1942-C137C3320D48}"/>
              </a:ext>
            </a:extLst>
          </p:cNvPr>
          <p:cNvPicPr>
            <a:picLocks noChangeAspect="1" noChangeArrowheads="1"/>
          </p:cNvPicPr>
          <p:nvPr/>
        </p:nvPicPr>
        <p:blipFill>
          <a:blip r:embed="rId2">
            <a:alphaModFix amt="85000"/>
            <a:extLst>
              <a:ext uri="{28A0092B-C50C-407E-A947-70E740481C1C}">
                <a14:useLocalDpi xmlns:a14="http://schemas.microsoft.com/office/drawing/2010/main" val="0"/>
              </a:ext>
            </a:extLst>
          </a:blip>
          <a:srcRect l="226" t="620" r="66667" b="41805"/>
          <a:stretch>
            <a:fillRect/>
          </a:stretch>
        </p:blipFill>
        <p:spPr bwMode="auto">
          <a:xfrm>
            <a:off x="2095283" y="2056683"/>
            <a:ext cx="2628613" cy="2571351"/>
          </a:xfrm>
          <a:custGeom>
            <a:avLst/>
            <a:gdLst>
              <a:gd name="connsiteX0" fmla="*/ 0 w 2628613"/>
              <a:gd name="connsiteY0" fmla="*/ 0 h 2571351"/>
              <a:gd name="connsiteX1" fmla="*/ 2628613 w 2628613"/>
              <a:gd name="connsiteY1" fmla="*/ 0 h 2571351"/>
              <a:gd name="connsiteX2" fmla="*/ 2628613 w 2628613"/>
              <a:gd name="connsiteY2" fmla="*/ 844853 h 2571351"/>
              <a:gd name="connsiteX3" fmla="*/ 2613690 w 2628613"/>
              <a:gd name="connsiteY3" fmla="*/ 846358 h 2571351"/>
              <a:gd name="connsiteX4" fmla="*/ 2581721 w 2628613"/>
              <a:gd name="connsiteY4" fmla="*/ 843135 h 2571351"/>
              <a:gd name="connsiteX5" fmla="*/ 2231636 w 2628613"/>
              <a:gd name="connsiteY5" fmla="*/ 1193220 h 2571351"/>
              <a:gd name="connsiteX6" fmla="*/ 2581721 w 2628613"/>
              <a:gd name="connsiteY6" fmla="*/ 1543305 h 2571351"/>
              <a:gd name="connsiteX7" fmla="*/ 2613688 w 2628613"/>
              <a:gd name="connsiteY7" fmla="*/ 1540083 h 2571351"/>
              <a:gd name="connsiteX8" fmla="*/ 2628613 w 2628613"/>
              <a:gd name="connsiteY8" fmla="*/ 1541587 h 2571351"/>
              <a:gd name="connsiteX9" fmla="*/ 2628613 w 2628613"/>
              <a:gd name="connsiteY9" fmla="*/ 2221266 h 2571351"/>
              <a:gd name="connsiteX10" fmla="*/ 2608782 w 2628613"/>
              <a:gd name="connsiteY10" fmla="*/ 2221266 h 2571351"/>
              <a:gd name="connsiteX11" fmla="*/ 2608782 w 2628613"/>
              <a:gd name="connsiteY11" fmla="*/ 2193576 h 2571351"/>
              <a:gd name="connsiteX12" fmla="*/ 1658242 w 2628613"/>
              <a:gd name="connsiteY12" fmla="*/ 2193576 h 2571351"/>
              <a:gd name="connsiteX13" fmla="*/ 1662497 w 2628613"/>
              <a:gd name="connsiteY13" fmla="*/ 2235786 h 2571351"/>
              <a:gd name="connsiteX14" fmla="*/ 1656642 w 2628613"/>
              <a:gd name="connsiteY14" fmla="*/ 2293873 h 2571351"/>
              <a:gd name="connsiteX15" fmla="*/ 1636880 w 2628613"/>
              <a:gd name="connsiteY15" fmla="*/ 2357535 h 2571351"/>
              <a:gd name="connsiteX16" fmla="*/ 1314306 w 2628613"/>
              <a:gd name="connsiteY16" fmla="*/ 2571351 h 2571351"/>
              <a:gd name="connsiteX17" fmla="*/ 964221 w 2628613"/>
              <a:gd name="connsiteY17" fmla="*/ 2221266 h 2571351"/>
              <a:gd name="connsiteX18" fmla="*/ 963791 w 2628613"/>
              <a:gd name="connsiteY18" fmla="*/ 2221266 h 2571351"/>
              <a:gd name="connsiteX19" fmla="*/ 966582 w 2628613"/>
              <a:gd name="connsiteY19" fmla="*/ 2193576 h 2571351"/>
              <a:gd name="connsiteX20" fmla="*/ 0 w 2628613"/>
              <a:gd name="connsiteY20" fmla="*/ 2193576 h 2571351"/>
              <a:gd name="connsiteX21" fmla="*/ 0 w 2628613"/>
              <a:gd name="connsiteY21" fmla="*/ 0 h 257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28613" h="2571351">
                <a:moveTo>
                  <a:pt x="0" y="0"/>
                </a:moveTo>
                <a:lnTo>
                  <a:pt x="2628613" y="0"/>
                </a:lnTo>
                <a:lnTo>
                  <a:pt x="2628613" y="844853"/>
                </a:lnTo>
                <a:lnTo>
                  <a:pt x="2613690" y="846358"/>
                </a:lnTo>
                <a:lnTo>
                  <a:pt x="2581721" y="843135"/>
                </a:lnTo>
                <a:cubicBezTo>
                  <a:pt x="2388374" y="843135"/>
                  <a:pt x="2231636" y="999873"/>
                  <a:pt x="2231636" y="1193220"/>
                </a:cubicBezTo>
                <a:cubicBezTo>
                  <a:pt x="2231636" y="1386567"/>
                  <a:pt x="2388374" y="1543305"/>
                  <a:pt x="2581721" y="1543305"/>
                </a:cubicBezTo>
                <a:lnTo>
                  <a:pt x="2613688" y="1540083"/>
                </a:lnTo>
                <a:lnTo>
                  <a:pt x="2628613" y="1541587"/>
                </a:lnTo>
                <a:lnTo>
                  <a:pt x="2628613" y="2221266"/>
                </a:lnTo>
                <a:lnTo>
                  <a:pt x="2608782" y="2221266"/>
                </a:lnTo>
                <a:lnTo>
                  <a:pt x="2608782" y="2193576"/>
                </a:lnTo>
                <a:lnTo>
                  <a:pt x="1658242" y="2193576"/>
                </a:lnTo>
                <a:lnTo>
                  <a:pt x="1662497" y="2235786"/>
                </a:lnTo>
                <a:lnTo>
                  <a:pt x="1656642" y="2293873"/>
                </a:lnTo>
                <a:lnTo>
                  <a:pt x="1636880" y="2357535"/>
                </a:lnTo>
                <a:cubicBezTo>
                  <a:pt x="1583734" y="2483186"/>
                  <a:pt x="1459316" y="2571351"/>
                  <a:pt x="1314306" y="2571351"/>
                </a:cubicBezTo>
                <a:cubicBezTo>
                  <a:pt x="1120959" y="2571351"/>
                  <a:pt x="964221" y="2414613"/>
                  <a:pt x="964221" y="2221266"/>
                </a:cubicBezTo>
                <a:lnTo>
                  <a:pt x="963791" y="2221266"/>
                </a:lnTo>
                <a:lnTo>
                  <a:pt x="966582" y="2193576"/>
                </a:lnTo>
                <a:lnTo>
                  <a:pt x="0" y="2193576"/>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7" name="Picture 96" descr="Nehemiah said, I am doing a great work, so that I cannot come down-author-scott-lapierre">
            <a:extLst>
              <a:ext uri="{FF2B5EF4-FFF2-40B4-BE49-F238E27FC236}">
                <a16:creationId xmlns:a16="http://schemas.microsoft.com/office/drawing/2014/main" id="{C42BE26F-739A-14F6-6E76-B395B1BEA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138" t="620" r="29000" b="41805"/>
          <a:stretch>
            <a:fillRect/>
          </a:stretch>
        </p:blipFill>
        <p:spPr bwMode="auto">
          <a:xfrm>
            <a:off x="4371495" y="2067943"/>
            <a:ext cx="3323691" cy="2571352"/>
          </a:xfrm>
          <a:custGeom>
            <a:avLst/>
            <a:gdLst>
              <a:gd name="connsiteX0" fmla="*/ 344993 w 3323691"/>
              <a:gd name="connsiteY0" fmla="*/ 0 h 2571352"/>
              <a:gd name="connsiteX1" fmla="*/ 2973606 w 3323691"/>
              <a:gd name="connsiteY1" fmla="*/ 0 h 2571352"/>
              <a:gd name="connsiteX2" fmla="*/ 2973606 w 3323691"/>
              <a:gd name="connsiteY2" fmla="*/ 832903 h 2571352"/>
              <a:gd name="connsiteX3" fmla="*/ 3323691 w 3323691"/>
              <a:gd name="connsiteY3" fmla="*/ 1182988 h 2571352"/>
              <a:gd name="connsiteX4" fmla="*/ 2973606 w 3323691"/>
              <a:gd name="connsiteY4" fmla="*/ 1533073 h 2571352"/>
              <a:gd name="connsiteX5" fmla="*/ 2973606 w 3323691"/>
              <a:gd name="connsiteY5" fmla="*/ 2221266 h 2571352"/>
              <a:gd name="connsiteX6" fmla="*/ 2967630 w 3323691"/>
              <a:gd name="connsiteY6" fmla="*/ 2221266 h 2571352"/>
              <a:gd name="connsiteX7" fmla="*/ 2967630 w 3323691"/>
              <a:gd name="connsiteY7" fmla="*/ 2205360 h 2571352"/>
              <a:gd name="connsiteX8" fmla="*/ 2025550 w 3323691"/>
              <a:gd name="connsiteY8" fmla="*/ 2205360 h 2571352"/>
              <a:gd name="connsiteX9" fmla="*/ 2027153 w 3323691"/>
              <a:gd name="connsiteY9" fmla="*/ 2221266 h 2571352"/>
              <a:gd name="connsiteX10" fmla="*/ 2021384 w 3323691"/>
              <a:gd name="connsiteY10" fmla="*/ 2221266 h 2571352"/>
              <a:gd name="connsiteX11" fmla="*/ 2021384 w 3323691"/>
              <a:gd name="connsiteY11" fmla="*/ 2221267 h 2571352"/>
              <a:gd name="connsiteX12" fmla="*/ 1671299 w 3323691"/>
              <a:gd name="connsiteY12" fmla="*/ 2571352 h 2571352"/>
              <a:gd name="connsiteX13" fmla="*/ 1348725 w 3323691"/>
              <a:gd name="connsiteY13" fmla="*/ 2357536 h 2571352"/>
              <a:gd name="connsiteX14" fmla="*/ 1336870 w 3323691"/>
              <a:gd name="connsiteY14" fmla="*/ 2319343 h 2571352"/>
              <a:gd name="connsiteX15" fmla="*/ 1330120 w 3323691"/>
              <a:gd name="connsiteY15" fmla="*/ 2252387 h 2571352"/>
              <a:gd name="connsiteX16" fmla="*/ 1334861 w 3323691"/>
              <a:gd name="connsiteY16" fmla="*/ 2205360 h 2571352"/>
              <a:gd name="connsiteX17" fmla="*/ 344993 w 3323691"/>
              <a:gd name="connsiteY17" fmla="*/ 2205360 h 2571352"/>
              <a:gd name="connsiteX18" fmla="*/ 344993 w 3323691"/>
              <a:gd name="connsiteY18" fmla="*/ 1542792 h 2571352"/>
              <a:gd name="connsiteX19" fmla="*/ 333041 w 3323691"/>
              <a:gd name="connsiteY19" fmla="*/ 1541587 h 2571352"/>
              <a:gd name="connsiteX20" fmla="*/ 333041 w 3323691"/>
              <a:gd name="connsiteY20" fmla="*/ 1538578 h 2571352"/>
              <a:gd name="connsiteX21" fmla="*/ 318116 w 3323691"/>
              <a:gd name="connsiteY21" fmla="*/ 1540083 h 2571352"/>
              <a:gd name="connsiteX22" fmla="*/ 279531 w 3323691"/>
              <a:gd name="connsiteY22" fmla="*/ 1536193 h 2571352"/>
              <a:gd name="connsiteX23" fmla="*/ 0 w 3323691"/>
              <a:gd name="connsiteY23" fmla="*/ 1193220 h 2571352"/>
              <a:gd name="connsiteX24" fmla="*/ 279531 w 3323691"/>
              <a:gd name="connsiteY24" fmla="*/ 850248 h 2571352"/>
              <a:gd name="connsiteX25" fmla="*/ 318118 w 3323691"/>
              <a:gd name="connsiteY25" fmla="*/ 846358 h 2571352"/>
              <a:gd name="connsiteX26" fmla="*/ 333041 w 3323691"/>
              <a:gd name="connsiteY26" fmla="*/ 847862 h 2571352"/>
              <a:gd name="connsiteX27" fmla="*/ 333041 w 3323691"/>
              <a:gd name="connsiteY27" fmla="*/ 844853 h 2571352"/>
              <a:gd name="connsiteX28" fmla="*/ 344993 w 3323691"/>
              <a:gd name="connsiteY28" fmla="*/ 843648 h 2571352"/>
              <a:gd name="connsiteX29" fmla="*/ 344993 w 3323691"/>
              <a:gd name="connsiteY29" fmla="*/ 0 h 257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23691" h="2571352">
                <a:moveTo>
                  <a:pt x="344993" y="0"/>
                </a:moveTo>
                <a:lnTo>
                  <a:pt x="2973606" y="0"/>
                </a:lnTo>
                <a:lnTo>
                  <a:pt x="2973606" y="832903"/>
                </a:lnTo>
                <a:cubicBezTo>
                  <a:pt x="3166953" y="832903"/>
                  <a:pt x="3323691" y="989641"/>
                  <a:pt x="3323691" y="1182988"/>
                </a:cubicBezTo>
                <a:cubicBezTo>
                  <a:pt x="3323691" y="1376335"/>
                  <a:pt x="3166953" y="1533073"/>
                  <a:pt x="2973606" y="1533073"/>
                </a:cubicBezTo>
                <a:lnTo>
                  <a:pt x="2973606" y="2221266"/>
                </a:lnTo>
                <a:lnTo>
                  <a:pt x="2967630" y="2221266"/>
                </a:lnTo>
                <a:lnTo>
                  <a:pt x="2967630" y="2205360"/>
                </a:lnTo>
                <a:lnTo>
                  <a:pt x="2025550" y="2205360"/>
                </a:lnTo>
                <a:lnTo>
                  <a:pt x="2027153" y="2221266"/>
                </a:lnTo>
                <a:lnTo>
                  <a:pt x="2021384" y="2221266"/>
                </a:lnTo>
                <a:lnTo>
                  <a:pt x="2021384" y="2221267"/>
                </a:lnTo>
                <a:cubicBezTo>
                  <a:pt x="2021384" y="2414614"/>
                  <a:pt x="1864646" y="2571352"/>
                  <a:pt x="1671299" y="2571352"/>
                </a:cubicBezTo>
                <a:cubicBezTo>
                  <a:pt x="1526289" y="2571352"/>
                  <a:pt x="1401871" y="2483187"/>
                  <a:pt x="1348725" y="2357536"/>
                </a:cubicBezTo>
                <a:lnTo>
                  <a:pt x="1336870" y="2319343"/>
                </a:lnTo>
                <a:lnTo>
                  <a:pt x="1330120" y="2252387"/>
                </a:lnTo>
                <a:lnTo>
                  <a:pt x="1334861" y="2205360"/>
                </a:lnTo>
                <a:lnTo>
                  <a:pt x="344993" y="2205360"/>
                </a:lnTo>
                <a:lnTo>
                  <a:pt x="344993" y="1542792"/>
                </a:lnTo>
                <a:lnTo>
                  <a:pt x="333041" y="1541587"/>
                </a:lnTo>
                <a:lnTo>
                  <a:pt x="333041" y="1538578"/>
                </a:lnTo>
                <a:lnTo>
                  <a:pt x="318116" y="1540083"/>
                </a:lnTo>
                <a:lnTo>
                  <a:pt x="279531" y="1536193"/>
                </a:lnTo>
                <a:cubicBezTo>
                  <a:pt x="120003" y="1503549"/>
                  <a:pt x="0" y="1362399"/>
                  <a:pt x="0" y="1193220"/>
                </a:cubicBezTo>
                <a:cubicBezTo>
                  <a:pt x="0" y="1024042"/>
                  <a:pt x="120003" y="882892"/>
                  <a:pt x="279531" y="850248"/>
                </a:cubicBezTo>
                <a:lnTo>
                  <a:pt x="318118" y="846358"/>
                </a:lnTo>
                <a:lnTo>
                  <a:pt x="333041" y="847862"/>
                </a:lnTo>
                <a:lnTo>
                  <a:pt x="333041" y="844853"/>
                </a:lnTo>
                <a:lnTo>
                  <a:pt x="344993" y="843648"/>
                </a:lnTo>
                <a:lnTo>
                  <a:pt x="344993"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6" name="Picture 95" descr="Nehemiah said, I am doing a great work, so that I cannot come down-author-scott-lapierre">
            <a:extLst>
              <a:ext uri="{FF2B5EF4-FFF2-40B4-BE49-F238E27FC236}">
                <a16:creationId xmlns:a16="http://schemas.microsoft.com/office/drawing/2014/main" id="{BD74EC41-5BCE-C388-FEDC-444A55E3CFEF}"/>
              </a:ext>
            </a:extLst>
          </p:cNvPr>
          <p:cNvPicPr>
            <a:picLocks noChangeAspect="1" noChangeArrowheads="1"/>
          </p:cNvPicPr>
          <p:nvPr/>
        </p:nvPicPr>
        <p:blipFill>
          <a:blip r:embed="rId2">
            <a:alphaModFix amt="85000"/>
            <a:extLst>
              <a:ext uri="{28A0092B-C50C-407E-A947-70E740481C1C}">
                <a14:useLocalDpi xmlns:a14="http://schemas.microsoft.com/office/drawing/2010/main" val="0"/>
              </a:ext>
            </a:extLst>
          </a:blip>
          <a:srcRect t="49736" r="66917" b="528"/>
          <a:stretch>
            <a:fillRect/>
          </a:stretch>
        </p:blipFill>
        <p:spPr bwMode="auto">
          <a:xfrm>
            <a:off x="2095283" y="4249899"/>
            <a:ext cx="2626721" cy="2221266"/>
          </a:xfrm>
          <a:custGeom>
            <a:avLst/>
            <a:gdLst>
              <a:gd name="connsiteX0" fmla="*/ 0 w 2626721"/>
              <a:gd name="connsiteY0" fmla="*/ 0 h 2221266"/>
              <a:gd name="connsiteX1" fmla="*/ 17939 w 2626721"/>
              <a:gd name="connsiteY1" fmla="*/ 0 h 2221266"/>
              <a:gd name="connsiteX2" fmla="*/ 17939 w 2626721"/>
              <a:gd name="connsiteY2" fmla="*/ 27690 h 2221266"/>
              <a:gd name="connsiteX3" fmla="*/ 981730 w 2626721"/>
              <a:gd name="connsiteY3" fmla="*/ 27690 h 2221266"/>
              <a:gd name="connsiteX4" fmla="*/ 980266 w 2626721"/>
              <a:gd name="connsiteY4" fmla="*/ 42210 h 2221266"/>
              <a:gd name="connsiteX5" fmla="*/ 1330351 w 2626721"/>
              <a:gd name="connsiteY5" fmla="*/ 392295 h 2221266"/>
              <a:gd name="connsiteX6" fmla="*/ 1673324 w 2626721"/>
              <a:gd name="connsiteY6" fmla="*/ 112764 h 2221266"/>
              <a:gd name="connsiteX7" fmla="*/ 1674581 w 2626721"/>
              <a:gd name="connsiteY7" fmla="*/ 100297 h 2221266"/>
              <a:gd name="connsiteX8" fmla="*/ 1675218 w 2626721"/>
              <a:gd name="connsiteY8" fmla="*/ 98244 h 2221266"/>
              <a:gd name="connsiteX9" fmla="*/ 1682330 w 2626721"/>
              <a:gd name="connsiteY9" fmla="*/ 27690 h 2221266"/>
              <a:gd name="connsiteX10" fmla="*/ 2626721 w 2626721"/>
              <a:gd name="connsiteY10" fmla="*/ 27690 h 2221266"/>
              <a:gd name="connsiteX11" fmla="*/ 2626721 w 2626721"/>
              <a:gd name="connsiteY11" fmla="*/ 843661 h 2221266"/>
              <a:gd name="connsiteX12" fmla="*/ 2621502 w 2626721"/>
              <a:gd name="connsiteY12" fmla="*/ 843135 h 2221266"/>
              <a:gd name="connsiteX13" fmla="*/ 2271417 w 2626721"/>
              <a:gd name="connsiteY13" fmla="*/ 1193220 h 2221266"/>
              <a:gd name="connsiteX14" fmla="*/ 2425766 w 2626721"/>
              <a:gd name="connsiteY14" fmla="*/ 1483516 h 2221266"/>
              <a:gd name="connsiteX15" fmla="*/ 2429751 w 2626721"/>
              <a:gd name="connsiteY15" fmla="*/ 1485679 h 2221266"/>
              <a:gd name="connsiteX16" fmla="*/ 2436628 w 2626721"/>
              <a:gd name="connsiteY16" fmla="*/ 1491353 h 2221266"/>
              <a:gd name="connsiteX17" fmla="*/ 2561810 w 2626721"/>
              <a:gd name="connsiteY17" fmla="*/ 1544030 h 2221266"/>
              <a:gd name="connsiteX18" fmla="*/ 2626721 w 2626721"/>
              <a:gd name="connsiteY18" fmla="*/ 1550573 h 2221266"/>
              <a:gd name="connsiteX19" fmla="*/ 2626721 w 2626721"/>
              <a:gd name="connsiteY19" fmla="*/ 2221266 h 2221266"/>
              <a:gd name="connsiteX20" fmla="*/ 0 w 2626721"/>
              <a:gd name="connsiteY20" fmla="*/ 2221266 h 2221266"/>
              <a:gd name="connsiteX21" fmla="*/ 0 w 2626721"/>
              <a:gd name="connsiteY21" fmla="*/ 0 h 222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26721" h="2221266">
                <a:moveTo>
                  <a:pt x="0" y="0"/>
                </a:moveTo>
                <a:lnTo>
                  <a:pt x="17939" y="0"/>
                </a:lnTo>
                <a:lnTo>
                  <a:pt x="17939" y="27690"/>
                </a:lnTo>
                <a:lnTo>
                  <a:pt x="981730" y="27690"/>
                </a:lnTo>
                <a:lnTo>
                  <a:pt x="980266" y="42210"/>
                </a:lnTo>
                <a:cubicBezTo>
                  <a:pt x="980266" y="235557"/>
                  <a:pt x="1137004" y="392295"/>
                  <a:pt x="1330351" y="392295"/>
                </a:cubicBezTo>
                <a:cubicBezTo>
                  <a:pt x="1499530" y="392295"/>
                  <a:pt x="1640680" y="272293"/>
                  <a:pt x="1673324" y="112764"/>
                </a:cubicBezTo>
                <a:lnTo>
                  <a:pt x="1674581" y="100297"/>
                </a:lnTo>
                <a:lnTo>
                  <a:pt x="1675218" y="98244"/>
                </a:lnTo>
                <a:cubicBezTo>
                  <a:pt x="1679881" y="75455"/>
                  <a:pt x="1682330" y="51859"/>
                  <a:pt x="1682330" y="27690"/>
                </a:cubicBezTo>
                <a:lnTo>
                  <a:pt x="2626721" y="27690"/>
                </a:lnTo>
                <a:lnTo>
                  <a:pt x="2626721" y="843661"/>
                </a:lnTo>
                <a:lnTo>
                  <a:pt x="2621502" y="843135"/>
                </a:lnTo>
                <a:cubicBezTo>
                  <a:pt x="2428155" y="843135"/>
                  <a:pt x="2271417" y="999873"/>
                  <a:pt x="2271417" y="1193220"/>
                </a:cubicBezTo>
                <a:cubicBezTo>
                  <a:pt x="2271417" y="1314062"/>
                  <a:pt x="2332643" y="1420604"/>
                  <a:pt x="2425766" y="1483516"/>
                </a:cubicBezTo>
                <a:lnTo>
                  <a:pt x="2429751" y="1485679"/>
                </a:lnTo>
                <a:lnTo>
                  <a:pt x="2436628" y="1491353"/>
                </a:lnTo>
                <a:cubicBezTo>
                  <a:pt x="2473878" y="1516518"/>
                  <a:pt x="2516230" y="1534703"/>
                  <a:pt x="2561810" y="1544030"/>
                </a:cubicBezTo>
                <a:lnTo>
                  <a:pt x="2626721" y="1550573"/>
                </a:lnTo>
                <a:lnTo>
                  <a:pt x="2626721" y="2221266"/>
                </a:lnTo>
                <a:lnTo>
                  <a:pt x="0" y="2221266"/>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5" name="Picture 94" descr="Nehemiah said, I am doing a great work, so that I cannot come down-author-scott-lapierre">
            <a:extLst>
              <a:ext uri="{FF2B5EF4-FFF2-40B4-BE49-F238E27FC236}">
                <a16:creationId xmlns:a16="http://schemas.microsoft.com/office/drawing/2014/main" id="{3E6D8DC4-10BE-0137-2E18-D1996C062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745" t="50000" r="28903" b="264"/>
          <a:stretch>
            <a:fillRect/>
          </a:stretch>
        </p:blipFill>
        <p:spPr bwMode="auto">
          <a:xfrm>
            <a:off x="4348361" y="4271609"/>
            <a:ext cx="3362614" cy="2221266"/>
          </a:xfrm>
          <a:custGeom>
            <a:avLst/>
            <a:gdLst>
              <a:gd name="connsiteX0" fmla="*/ 370249 w 3362614"/>
              <a:gd name="connsiteY0" fmla="*/ 0 h 2221266"/>
              <a:gd name="connsiteX1" fmla="*/ 376225 w 3362614"/>
              <a:gd name="connsiteY1" fmla="*/ 0 h 2221266"/>
              <a:gd name="connsiteX2" fmla="*/ 376225 w 3362614"/>
              <a:gd name="connsiteY2" fmla="*/ 15906 h 2221266"/>
              <a:gd name="connsiteX3" fmla="*/ 1352446 w 3362614"/>
              <a:gd name="connsiteY3" fmla="*/ 15906 h 2221266"/>
              <a:gd name="connsiteX4" fmla="*/ 1352446 w 3362614"/>
              <a:gd name="connsiteY4" fmla="*/ 15907 h 2221266"/>
              <a:gd name="connsiteX5" fmla="*/ 1359558 w 3362614"/>
              <a:gd name="connsiteY5" fmla="*/ 86461 h 2221266"/>
              <a:gd name="connsiteX6" fmla="*/ 1368102 w 3362614"/>
              <a:gd name="connsiteY6" fmla="*/ 113983 h 2221266"/>
              <a:gd name="connsiteX7" fmla="*/ 1368464 w 3362614"/>
              <a:gd name="connsiteY7" fmla="*/ 117581 h 2221266"/>
              <a:gd name="connsiteX8" fmla="*/ 1711437 w 3362614"/>
              <a:gd name="connsiteY8" fmla="*/ 397112 h 2221266"/>
              <a:gd name="connsiteX9" fmla="*/ 2061522 w 3362614"/>
              <a:gd name="connsiteY9" fmla="*/ 47027 h 2221266"/>
              <a:gd name="connsiteX10" fmla="*/ 2058385 w 3362614"/>
              <a:gd name="connsiteY10" fmla="*/ 15906 h 2221266"/>
              <a:gd name="connsiteX11" fmla="*/ 2998862 w 3362614"/>
              <a:gd name="connsiteY11" fmla="*/ 15906 h 2221266"/>
              <a:gd name="connsiteX12" fmla="*/ 2998862 w 3362614"/>
              <a:gd name="connsiteY12" fmla="*/ 823959 h 2221266"/>
              <a:gd name="connsiteX13" fmla="*/ 3013807 w 3362614"/>
              <a:gd name="connsiteY13" fmla="*/ 822452 h 2221266"/>
              <a:gd name="connsiteX14" fmla="*/ 3015293 w 3362614"/>
              <a:gd name="connsiteY14" fmla="*/ 822602 h 2221266"/>
              <a:gd name="connsiteX15" fmla="*/ 3015293 w 3362614"/>
              <a:gd name="connsiteY15" fmla="*/ 862553 h 2221266"/>
              <a:gd name="connsiteX16" fmla="*/ 3358266 w 3362614"/>
              <a:gd name="connsiteY16" fmla="*/ 1142084 h 2221266"/>
              <a:gd name="connsiteX17" fmla="*/ 3362614 w 3362614"/>
              <a:gd name="connsiteY17" fmla="*/ 1185217 h 2221266"/>
              <a:gd name="connsiteX18" fmla="*/ 3356780 w 3362614"/>
              <a:gd name="connsiteY18" fmla="*/ 1243091 h 2221266"/>
              <a:gd name="connsiteX19" fmla="*/ 3013807 w 3362614"/>
              <a:gd name="connsiteY19" fmla="*/ 1522622 h 2221266"/>
              <a:gd name="connsiteX20" fmla="*/ 2998862 w 3362614"/>
              <a:gd name="connsiteY20" fmla="*/ 1521116 h 2221266"/>
              <a:gd name="connsiteX21" fmla="*/ 2998862 w 3362614"/>
              <a:gd name="connsiteY21" fmla="*/ 2221266 h 2221266"/>
              <a:gd name="connsiteX22" fmla="*/ 370249 w 3362614"/>
              <a:gd name="connsiteY22" fmla="*/ 2221266 h 2221266"/>
              <a:gd name="connsiteX23" fmla="*/ 370249 w 3362614"/>
              <a:gd name="connsiteY23" fmla="*/ 1537326 h 2221266"/>
              <a:gd name="connsiteX24" fmla="*/ 350085 w 3362614"/>
              <a:gd name="connsiteY24" fmla="*/ 1539358 h 2221266"/>
              <a:gd name="connsiteX25" fmla="*/ 344442 w 3362614"/>
              <a:gd name="connsiteY25" fmla="*/ 1538789 h 2221266"/>
              <a:gd name="connsiteX26" fmla="*/ 344442 w 3362614"/>
              <a:gd name="connsiteY26" fmla="*/ 1530995 h 2221266"/>
              <a:gd name="connsiteX27" fmla="*/ 339223 w 3362614"/>
              <a:gd name="connsiteY27" fmla="*/ 1531521 h 2221266"/>
              <a:gd name="connsiteX28" fmla="*/ 202954 w 3362614"/>
              <a:gd name="connsiteY28" fmla="*/ 1504010 h 2221266"/>
              <a:gd name="connsiteX29" fmla="*/ 147472 w 3362614"/>
              <a:gd name="connsiteY29" fmla="*/ 1473895 h 2221266"/>
              <a:gd name="connsiteX30" fmla="*/ 102537 w 3362614"/>
              <a:gd name="connsiteY30" fmla="*/ 1436821 h 2221266"/>
              <a:gd name="connsiteX31" fmla="*/ 0 w 3362614"/>
              <a:gd name="connsiteY31" fmla="*/ 1189273 h 2221266"/>
              <a:gd name="connsiteX32" fmla="*/ 350085 w 3362614"/>
              <a:gd name="connsiteY32" fmla="*/ 839188 h 2221266"/>
              <a:gd name="connsiteX33" fmla="*/ 370249 w 3362614"/>
              <a:gd name="connsiteY33" fmla="*/ 841221 h 2221266"/>
              <a:gd name="connsiteX34" fmla="*/ 370249 w 3362614"/>
              <a:gd name="connsiteY34" fmla="*/ 0 h 222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62614" h="2221266">
                <a:moveTo>
                  <a:pt x="370249" y="0"/>
                </a:moveTo>
                <a:lnTo>
                  <a:pt x="376225" y="0"/>
                </a:lnTo>
                <a:lnTo>
                  <a:pt x="376225" y="15906"/>
                </a:lnTo>
                <a:lnTo>
                  <a:pt x="1352446" y="15906"/>
                </a:lnTo>
                <a:lnTo>
                  <a:pt x="1352446" y="15907"/>
                </a:lnTo>
                <a:cubicBezTo>
                  <a:pt x="1352446" y="40076"/>
                  <a:pt x="1354895" y="63672"/>
                  <a:pt x="1359558" y="86461"/>
                </a:cubicBezTo>
                <a:lnTo>
                  <a:pt x="1368102" y="113983"/>
                </a:lnTo>
                <a:lnTo>
                  <a:pt x="1368464" y="117581"/>
                </a:lnTo>
                <a:cubicBezTo>
                  <a:pt x="1401109" y="277110"/>
                  <a:pt x="1542259" y="397112"/>
                  <a:pt x="1711437" y="397112"/>
                </a:cubicBezTo>
                <a:cubicBezTo>
                  <a:pt x="1904784" y="397112"/>
                  <a:pt x="2061522" y="240374"/>
                  <a:pt x="2061522" y="47027"/>
                </a:cubicBezTo>
                <a:lnTo>
                  <a:pt x="2058385" y="15906"/>
                </a:lnTo>
                <a:lnTo>
                  <a:pt x="2998862" y="15906"/>
                </a:lnTo>
                <a:lnTo>
                  <a:pt x="2998862" y="823959"/>
                </a:lnTo>
                <a:lnTo>
                  <a:pt x="3013807" y="822452"/>
                </a:lnTo>
                <a:lnTo>
                  <a:pt x="3015293" y="822602"/>
                </a:lnTo>
                <a:lnTo>
                  <a:pt x="3015293" y="862553"/>
                </a:lnTo>
                <a:cubicBezTo>
                  <a:pt x="3184472" y="862553"/>
                  <a:pt x="3325622" y="982556"/>
                  <a:pt x="3358266" y="1142084"/>
                </a:cubicBezTo>
                <a:lnTo>
                  <a:pt x="3362614" y="1185217"/>
                </a:lnTo>
                <a:lnTo>
                  <a:pt x="3356780" y="1243091"/>
                </a:lnTo>
                <a:cubicBezTo>
                  <a:pt x="3324136" y="1402620"/>
                  <a:pt x="3182986" y="1522622"/>
                  <a:pt x="3013807" y="1522622"/>
                </a:cubicBezTo>
                <a:lnTo>
                  <a:pt x="2998862" y="1521116"/>
                </a:lnTo>
                <a:lnTo>
                  <a:pt x="2998862" y="2221266"/>
                </a:lnTo>
                <a:lnTo>
                  <a:pt x="370249" y="2221266"/>
                </a:lnTo>
                <a:lnTo>
                  <a:pt x="370249" y="1537326"/>
                </a:lnTo>
                <a:lnTo>
                  <a:pt x="350085" y="1539358"/>
                </a:lnTo>
                <a:lnTo>
                  <a:pt x="344442" y="1538789"/>
                </a:lnTo>
                <a:lnTo>
                  <a:pt x="344442" y="1530995"/>
                </a:lnTo>
                <a:lnTo>
                  <a:pt x="339223" y="1531521"/>
                </a:lnTo>
                <a:cubicBezTo>
                  <a:pt x="290886" y="1531521"/>
                  <a:pt x="244838" y="1521725"/>
                  <a:pt x="202954" y="1504010"/>
                </a:cubicBezTo>
                <a:lnTo>
                  <a:pt x="147472" y="1473895"/>
                </a:lnTo>
                <a:lnTo>
                  <a:pt x="102537" y="1436821"/>
                </a:lnTo>
                <a:cubicBezTo>
                  <a:pt x="39185" y="1373468"/>
                  <a:pt x="0" y="1285947"/>
                  <a:pt x="0" y="1189273"/>
                </a:cubicBezTo>
                <a:cubicBezTo>
                  <a:pt x="0" y="995926"/>
                  <a:pt x="156738" y="839188"/>
                  <a:pt x="350085" y="839188"/>
                </a:cubicBezTo>
                <a:lnTo>
                  <a:pt x="370249" y="841221"/>
                </a:lnTo>
                <a:lnTo>
                  <a:pt x="370249"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4" name="Picture 93" descr="Nehemiah said, I am doing a great work, so that I cannot come down-author-scott-lapierre">
            <a:extLst>
              <a:ext uri="{FF2B5EF4-FFF2-40B4-BE49-F238E27FC236}">
                <a16:creationId xmlns:a16="http://schemas.microsoft.com/office/drawing/2014/main" id="{E7E4625D-2FB4-3B29-4C22-43AAD60691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6722" t="50498" r="171"/>
          <a:stretch>
            <a:fillRect/>
          </a:stretch>
        </p:blipFill>
        <p:spPr bwMode="auto">
          <a:xfrm>
            <a:off x="7366287" y="4287284"/>
            <a:ext cx="2628613" cy="2210816"/>
          </a:xfrm>
          <a:custGeom>
            <a:avLst/>
            <a:gdLst>
              <a:gd name="connsiteX0" fmla="*/ 0 w 2628613"/>
              <a:gd name="connsiteY0" fmla="*/ 0 h 2210816"/>
              <a:gd name="connsiteX1" fmla="*/ 1030893 w 2628613"/>
              <a:gd name="connsiteY1" fmla="*/ 0 h 2210816"/>
              <a:gd name="connsiteX2" fmla="*/ 1037501 w 2628613"/>
              <a:gd name="connsiteY2" fmla="*/ 65561 h 2210816"/>
              <a:gd name="connsiteX3" fmla="*/ 1057900 w 2628613"/>
              <a:gd name="connsiteY3" fmla="*/ 131276 h 2210816"/>
              <a:gd name="connsiteX4" fmla="*/ 1061923 w 2628613"/>
              <a:gd name="connsiteY4" fmla="*/ 138688 h 2210816"/>
              <a:gd name="connsiteX5" fmla="*/ 1062452 w 2628613"/>
              <a:gd name="connsiteY5" fmla="*/ 140392 h 2210816"/>
              <a:gd name="connsiteX6" fmla="*/ 1385026 w 2628613"/>
              <a:gd name="connsiteY6" fmla="*/ 354208 h 2210816"/>
              <a:gd name="connsiteX7" fmla="*/ 1735111 w 2628613"/>
              <a:gd name="connsiteY7" fmla="*/ 4123 h 2210816"/>
              <a:gd name="connsiteX8" fmla="*/ 1734695 w 2628613"/>
              <a:gd name="connsiteY8" fmla="*/ 0 h 2210816"/>
              <a:gd name="connsiteX9" fmla="*/ 2628613 w 2628613"/>
              <a:gd name="connsiteY9" fmla="*/ 0 h 2210816"/>
              <a:gd name="connsiteX10" fmla="*/ 2628613 w 2628613"/>
              <a:gd name="connsiteY10" fmla="*/ 2210816 h 2210816"/>
              <a:gd name="connsiteX11" fmla="*/ 0 w 2628613"/>
              <a:gd name="connsiteY11" fmla="*/ 2210816 h 2210816"/>
              <a:gd name="connsiteX12" fmla="*/ 0 w 2628613"/>
              <a:gd name="connsiteY12" fmla="*/ 1540489 h 2210816"/>
              <a:gd name="connsiteX13" fmla="*/ 350085 w 2628613"/>
              <a:gd name="connsiteY13" fmla="*/ 1190404 h 2210816"/>
              <a:gd name="connsiteX14" fmla="*/ 347321 w 2628613"/>
              <a:gd name="connsiteY14" fmla="*/ 1162983 h 2210816"/>
              <a:gd name="connsiteX15" fmla="*/ 348599 w 2628613"/>
              <a:gd name="connsiteY15" fmla="*/ 1150303 h 2210816"/>
              <a:gd name="connsiteX16" fmla="*/ 69068 w 2628613"/>
              <a:gd name="connsiteY16" fmla="*/ 807330 h 2210816"/>
              <a:gd name="connsiteX17" fmla="*/ 0 w 2628613"/>
              <a:gd name="connsiteY17" fmla="*/ 800368 h 2210816"/>
              <a:gd name="connsiteX18" fmla="*/ 0 w 2628613"/>
              <a:gd name="connsiteY18" fmla="*/ 0 h 221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8613" h="2210816">
                <a:moveTo>
                  <a:pt x="0" y="0"/>
                </a:moveTo>
                <a:lnTo>
                  <a:pt x="1030893" y="0"/>
                </a:lnTo>
                <a:lnTo>
                  <a:pt x="1037501" y="65561"/>
                </a:lnTo>
                <a:cubicBezTo>
                  <a:pt x="1042165" y="88351"/>
                  <a:pt x="1049043" y="110334"/>
                  <a:pt x="1057900" y="131276"/>
                </a:cubicBezTo>
                <a:lnTo>
                  <a:pt x="1061923" y="138688"/>
                </a:lnTo>
                <a:lnTo>
                  <a:pt x="1062452" y="140392"/>
                </a:lnTo>
                <a:cubicBezTo>
                  <a:pt x="1115598" y="266043"/>
                  <a:pt x="1240016" y="354208"/>
                  <a:pt x="1385026" y="354208"/>
                </a:cubicBezTo>
                <a:cubicBezTo>
                  <a:pt x="1578373" y="354208"/>
                  <a:pt x="1735111" y="197470"/>
                  <a:pt x="1735111" y="4123"/>
                </a:cubicBezTo>
                <a:lnTo>
                  <a:pt x="1734695" y="0"/>
                </a:lnTo>
                <a:lnTo>
                  <a:pt x="2628613" y="0"/>
                </a:lnTo>
                <a:lnTo>
                  <a:pt x="2628613" y="2210816"/>
                </a:lnTo>
                <a:lnTo>
                  <a:pt x="0" y="2210816"/>
                </a:lnTo>
                <a:lnTo>
                  <a:pt x="0" y="1540489"/>
                </a:lnTo>
                <a:cubicBezTo>
                  <a:pt x="193347" y="1540489"/>
                  <a:pt x="350085" y="1383751"/>
                  <a:pt x="350085" y="1190404"/>
                </a:cubicBezTo>
                <a:lnTo>
                  <a:pt x="347321" y="1162983"/>
                </a:lnTo>
                <a:lnTo>
                  <a:pt x="348599" y="1150303"/>
                </a:lnTo>
                <a:cubicBezTo>
                  <a:pt x="348599" y="981125"/>
                  <a:pt x="228597" y="839975"/>
                  <a:pt x="69068" y="807330"/>
                </a:cubicBezTo>
                <a:lnTo>
                  <a:pt x="0" y="800368"/>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88" name="Picture 87" descr="Nehemiah said, I am doing a great work, so that I cannot come down-author-scott-lapierre">
            <a:extLst>
              <a:ext uri="{FF2B5EF4-FFF2-40B4-BE49-F238E27FC236}">
                <a16:creationId xmlns:a16="http://schemas.microsoft.com/office/drawing/2014/main" id="{978C844C-93AD-6899-1C54-A459F5B1D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 t="49736" r="100000" b="528"/>
          <a:stretch>
            <a:fillRect/>
          </a:stretch>
        </p:blipFill>
        <p:spPr bwMode="auto">
          <a:xfrm>
            <a:off x="1320438" y="3922786"/>
            <a:ext cx="1892" cy="2221266"/>
          </a:xfrm>
          <a:custGeom>
            <a:avLst/>
            <a:gdLst>
              <a:gd name="connsiteX0" fmla="*/ 0 w 1892"/>
              <a:gd name="connsiteY0" fmla="*/ 0 h 2221266"/>
              <a:gd name="connsiteX1" fmla="*/ 1892 w 1892"/>
              <a:gd name="connsiteY1" fmla="*/ 0 h 2221266"/>
              <a:gd name="connsiteX2" fmla="*/ 1892 w 1892"/>
              <a:gd name="connsiteY2" fmla="*/ 2221266 h 2221266"/>
              <a:gd name="connsiteX3" fmla="*/ 0 w 1892"/>
              <a:gd name="connsiteY3" fmla="*/ 2221266 h 2221266"/>
              <a:gd name="connsiteX4" fmla="*/ 0 w 1892"/>
              <a:gd name="connsiteY4" fmla="*/ 0 h 2221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 h="2221266">
                <a:moveTo>
                  <a:pt x="0" y="0"/>
                </a:moveTo>
                <a:lnTo>
                  <a:pt x="1892" y="0"/>
                </a:lnTo>
                <a:lnTo>
                  <a:pt x="1892" y="2221266"/>
                </a:lnTo>
                <a:lnTo>
                  <a:pt x="0" y="2221266"/>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17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ppt_x"/>
                                          </p:val>
                                        </p:tav>
                                        <p:tav tm="100000">
                                          <p:val>
                                            <p:strVal val="#ppt_x"/>
                                          </p:val>
                                        </p:tav>
                                      </p:tavLst>
                                    </p:anim>
                                    <p:anim calcmode="lin" valueType="num">
                                      <p:cBhvr additive="base">
                                        <p:cTn id="8" dur="500" fill="hold"/>
                                        <p:tgtEl>
                                          <p:spTgt spid="9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additive="base">
                                        <p:cTn id="13" dur="500" fill="hold"/>
                                        <p:tgtEl>
                                          <p:spTgt spid="94"/>
                                        </p:tgtEl>
                                        <p:attrNameLst>
                                          <p:attrName>ppt_x</p:attrName>
                                        </p:attrNameLst>
                                      </p:cBhvr>
                                      <p:tavLst>
                                        <p:tav tm="0">
                                          <p:val>
                                            <p:strVal val="1+#ppt_w/2"/>
                                          </p:val>
                                        </p:tav>
                                        <p:tav tm="100000">
                                          <p:val>
                                            <p:strVal val="#ppt_x"/>
                                          </p:val>
                                        </p:tav>
                                      </p:tavLst>
                                    </p:anim>
                                    <p:anim calcmode="lin" valueType="num">
                                      <p:cBhvr additive="base">
                                        <p:cTn id="14"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additive="base">
                                        <p:cTn id="19" dur="500" fill="hold"/>
                                        <p:tgtEl>
                                          <p:spTgt spid="95"/>
                                        </p:tgtEl>
                                        <p:attrNameLst>
                                          <p:attrName>ppt_x</p:attrName>
                                        </p:attrNameLst>
                                      </p:cBhvr>
                                      <p:tavLst>
                                        <p:tav tm="0">
                                          <p:val>
                                            <p:strVal val="#ppt_x"/>
                                          </p:val>
                                        </p:tav>
                                        <p:tav tm="100000">
                                          <p:val>
                                            <p:strVal val="#ppt_x"/>
                                          </p:val>
                                        </p:tav>
                                      </p:tavLst>
                                    </p:anim>
                                    <p:anim calcmode="lin" valueType="num">
                                      <p:cBhvr additive="base">
                                        <p:cTn id="20"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fade">
                                      <p:cBhvr>
                                        <p:cTn id="25" dur="500"/>
                                        <p:tgtEl>
                                          <p:spTgt spid="9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8"/>
                                        </p:tgtEl>
                                        <p:attrNameLst>
                                          <p:attrName>style.visibility</p:attrName>
                                        </p:attrNameLst>
                                      </p:cBhvr>
                                      <p:to>
                                        <p:strVal val="visible"/>
                                      </p:to>
                                    </p:set>
                                    <p:animEffect transition="in" filter="fade">
                                      <p:cBhvr>
                                        <p:cTn id="30" dur="500"/>
                                        <p:tgtEl>
                                          <p:spTgt spid="9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6">
              <a:lumMod val="60000"/>
              <a:lumOff val="40000"/>
            </a:schemeClr>
          </a:solidFill>
        </p:spPr>
        <p:txBody>
          <a:bodyPr/>
          <a:lstStyle/>
          <a:p>
            <a:pPr algn="ctr"/>
            <a:r>
              <a:rPr lang="en-GB" dirty="0"/>
              <a:t>Our Great Project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1392065" y="1930128"/>
            <a:ext cx="9737489" cy="4351338"/>
          </a:xfrm>
        </p:spPr>
        <p:txBody>
          <a:bodyPr>
            <a:normAutofit lnSpcReduction="10000"/>
          </a:bodyPr>
          <a:lstStyle/>
          <a:p>
            <a:pPr marL="514350" indent="-514350">
              <a:buFont typeface="+mj-lt"/>
              <a:buAutoNum type="arabicPeriod"/>
            </a:pPr>
            <a:r>
              <a:rPr lang="en-GB" dirty="0"/>
              <a:t>Households together with Christ at the centre</a:t>
            </a:r>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r>
              <a:rPr lang="en-GB" dirty="0"/>
              <a:t>Ministering the Spirit</a:t>
            </a:r>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r>
              <a:rPr lang="en-GB" dirty="0"/>
              <a:t>Sharper witness</a:t>
            </a:r>
          </a:p>
          <a:p>
            <a:pPr marL="514350" indent="-514350">
              <a:buFont typeface="+mj-lt"/>
              <a:buAutoNum type="arabicPeriod"/>
            </a:pPr>
            <a:endParaRPr lang="en-GB" dirty="0"/>
          </a:p>
          <a:p>
            <a:endParaRPr lang="en-GB" dirty="0"/>
          </a:p>
        </p:txBody>
      </p:sp>
      <p:pic>
        <p:nvPicPr>
          <p:cNvPr id="4" name="Picture 3" descr="Nehemiah said, I am doing a great work, so that I cannot come down-author-scott-lapierre">
            <a:extLst>
              <a:ext uri="{FF2B5EF4-FFF2-40B4-BE49-F238E27FC236}">
                <a16:creationId xmlns:a16="http://schemas.microsoft.com/office/drawing/2014/main" id="{FF32541E-A969-0082-7EFF-07344F7E75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138" t="620" r="29000" b="41805"/>
          <a:stretch>
            <a:fillRect/>
          </a:stretch>
        </p:blipFill>
        <p:spPr bwMode="auto">
          <a:xfrm rot="1444003">
            <a:off x="8694167" y="1458101"/>
            <a:ext cx="2664106" cy="2061068"/>
          </a:xfrm>
          <a:custGeom>
            <a:avLst/>
            <a:gdLst>
              <a:gd name="connsiteX0" fmla="*/ 344993 w 3323691"/>
              <a:gd name="connsiteY0" fmla="*/ 0 h 2571352"/>
              <a:gd name="connsiteX1" fmla="*/ 2973606 w 3323691"/>
              <a:gd name="connsiteY1" fmla="*/ 0 h 2571352"/>
              <a:gd name="connsiteX2" fmla="*/ 2973606 w 3323691"/>
              <a:gd name="connsiteY2" fmla="*/ 832903 h 2571352"/>
              <a:gd name="connsiteX3" fmla="*/ 3323691 w 3323691"/>
              <a:gd name="connsiteY3" fmla="*/ 1182988 h 2571352"/>
              <a:gd name="connsiteX4" fmla="*/ 2973606 w 3323691"/>
              <a:gd name="connsiteY4" fmla="*/ 1533073 h 2571352"/>
              <a:gd name="connsiteX5" fmla="*/ 2973606 w 3323691"/>
              <a:gd name="connsiteY5" fmla="*/ 2221266 h 2571352"/>
              <a:gd name="connsiteX6" fmla="*/ 2967630 w 3323691"/>
              <a:gd name="connsiteY6" fmla="*/ 2221266 h 2571352"/>
              <a:gd name="connsiteX7" fmla="*/ 2967630 w 3323691"/>
              <a:gd name="connsiteY7" fmla="*/ 2205360 h 2571352"/>
              <a:gd name="connsiteX8" fmla="*/ 2025550 w 3323691"/>
              <a:gd name="connsiteY8" fmla="*/ 2205360 h 2571352"/>
              <a:gd name="connsiteX9" fmla="*/ 2027153 w 3323691"/>
              <a:gd name="connsiteY9" fmla="*/ 2221266 h 2571352"/>
              <a:gd name="connsiteX10" fmla="*/ 2021384 w 3323691"/>
              <a:gd name="connsiteY10" fmla="*/ 2221266 h 2571352"/>
              <a:gd name="connsiteX11" fmla="*/ 2021384 w 3323691"/>
              <a:gd name="connsiteY11" fmla="*/ 2221267 h 2571352"/>
              <a:gd name="connsiteX12" fmla="*/ 1671299 w 3323691"/>
              <a:gd name="connsiteY12" fmla="*/ 2571352 h 2571352"/>
              <a:gd name="connsiteX13" fmla="*/ 1348725 w 3323691"/>
              <a:gd name="connsiteY13" fmla="*/ 2357536 h 2571352"/>
              <a:gd name="connsiteX14" fmla="*/ 1336870 w 3323691"/>
              <a:gd name="connsiteY14" fmla="*/ 2319343 h 2571352"/>
              <a:gd name="connsiteX15" fmla="*/ 1330120 w 3323691"/>
              <a:gd name="connsiteY15" fmla="*/ 2252387 h 2571352"/>
              <a:gd name="connsiteX16" fmla="*/ 1334861 w 3323691"/>
              <a:gd name="connsiteY16" fmla="*/ 2205360 h 2571352"/>
              <a:gd name="connsiteX17" fmla="*/ 344993 w 3323691"/>
              <a:gd name="connsiteY17" fmla="*/ 2205360 h 2571352"/>
              <a:gd name="connsiteX18" fmla="*/ 344993 w 3323691"/>
              <a:gd name="connsiteY18" fmla="*/ 1542792 h 2571352"/>
              <a:gd name="connsiteX19" fmla="*/ 333041 w 3323691"/>
              <a:gd name="connsiteY19" fmla="*/ 1541587 h 2571352"/>
              <a:gd name="connsiteX20" fmla="*/ 333041 w 3323691"/>
              <a:gd name="connsiteY20" fmla="*/ 1538578 h 2571352"/>
              <a:gd name="connsiteX21" fmla="*/ 318116 w 3323691"/>
              <a:gd name="connsiteY21" fmla="*/ 1540083 h 2571352"/>
              <a:gd name="connsiteX22" fmla="*/ 279531 w 3323691"/>
              <a:gd name="connsiteY22" fmla="*/ 1536193 h 2571352"/>
              <a:gd name="connsiteX23" fmla="*/ 0 w 3323691"/>
              <a:gd name="connsiteY23" fmla="*/ 1193220 h 2571352"/>
              <a:gd name="connsiteX24" fmla="*/ 279531 w 3323691"/>
              <a:gd name="connsiteY24" fmla="*/ 850248 h 2571352"/>
              <a:gd name="connsiteX25" fmla="*/ 318118 w 3323691"/>
              <a:gd name="connsiteY25" fmla="*/ 846358 h 2571352"/>
              <a:gd name="connsiteX26" fmla="*/ 333041 w 3323691"/>
              <a:gd name="connsiteY26" fmla="*/ 847862 h 2571352"/>
              <a:gd name="connsiteX27" fmla="*/ 333041 w 3323691"/>
              <a:gd name="connsiteY27" fmla="*/ 844853 h 2571352"/>
              <a:gd name="connsiteX28" fmla="*/ 344993 w 3323691"/>
              <a:gd name="connsiteY28" fmla="*/ 843648 h 2571352"/>
              <a:gd name="connsiteX29" fmla="*/ 344993 w 3323691"/>
              <a:gd name="connsiteY29" fmla="*/ 0 h 257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23691" h="2571352">
                <a:moveTo>
                  <a:pt x="344993" y="0"/>
                </a:moveTo>
                <a:lnTo>
                  <a:pt x="2973606" y="0"/>
                </a:lnTo>
                <a:lnTo>
                  <a:pt x="2973606" y="832903"/>
                </a:lnTo>
                <a:cubicBezTo>
                  <a:pt x="3166953" y="832903"/>
                  <a:pt x="3323691" y="989641"/>
                  <a:pt x="3323691" y="1182988"/>
                </a:cubicBezTo>
                <a:cubicBezTo>
                  <a:pt x="3323691" y="1376335"/>
                  <a:pt x="3166953" y="1533073"/>
                  <a:pt x="2973606" y="1533073"/>
                </a:cubicBezTo>
                <a:lnTo>
                  <a:pt x="2973606" y="2221266"/>
                </a:lnTo>
                <a:lnTo>
                  <a:pt x="2967630" y="2221266"/>
                </a:lnTo>
                <a:lnTo>
                  <a:pt x="2967630" y="2205360"/>
                </a:lnTo>
                <a:lnTo>
                  <a:pt x="2025550" y="2205360"/>
                </a:lnTo>
                <a:lnTo>
                  <a:pt x="2027153" y="2221266"/>
                </a:lnTo>
                <a:lnTo>
                  <a:pt x="2021384" y="2221266"/>
                </a:lnTo>
                <a:lnTo>
                  <a:pt x="2021384" y="2221267"/>
                </a:lnTo>
                <a:cubicBezTo>
                  <a:pt x="2021384" y="2414614"/>
                  <a:pt x="1864646" y="2571352"/>
                  <a:pt x="1671299" y="2571352"/>
                </a:cubicBezTo>
                <a:cubicBezTo>
                  <a:pt x="1526289" y="2571352"/>
                  <a:pt x="1401871" y="2483187"/>
                  <a:pt x="1348725" y="2357536"/>
                </a:cubicBezTo>
                <a:lnTo>
                  <a:pt x="1336870" y="2319343"/>
                </a:lnTo>
                <a:lnTo>
                  <a:pt x="1330120" y="2252387"/>
                </a:lnTo>
                <a:lnTo>
                  <a:pt x="1334861" y="2205360"/>
                </a:lnTo>
                <a:lnTo>
                  <a:pt x="344993" y="2205360"/>
                </a:lnTo>
                <a:lnTo>
                  <a:pt x="344993" y="1542792"/>
                </a:lnTo>
                <a:lnTo>
                  <a:pt x="333041" y="1541587"/>
                </a:lnTo>
                <a:lnTo>
                  <a:pt x="333041" y="1538578"/>
                </a:lnTo>
                <a:lnTo>
                  <a:pt x="318116" y="1540083"/>
                </a:lnTo>
                <a:lnTo>
                  <a:pt x="279531" y="1536193"/>
                </a:lnTo>
                <a:cubicBezTo>
                  <a:pt x="120003" y="1503549"/>
                  <a:pt x="0" y="1362399"/>
                  <a:pt x="0" y="1193220"/>
                </a:cubicBezTo>
                <a:cubicBezTo>
                  <a:pt x="0" y="1024042"/>
                  <a:pt x="120003" y="882892"/>
                  <a:pt x="279531" y="850248"/>
                </a:cubicBezTo>
                <a:lnTo>
                  <a:pt x="318118" y="846358"/>
                </a:lnTo>
                <a:lnTo>
                  <a:pt x="333041" y="847862"/>
                </a:lnTo>
                <a:lnTo>
                  <a:pt x="333041" y="844853"/>
                </a:lnTo>
                <a:lnTo>
                  <a:pt x="344993" y="843648"/>
                </a:lnTo>
                <a:lnTo>
                  <a:pt x="344993"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5" name="Picture 4" descr="Nehemiah said, I am doing a great work, so that I cannot come down-author-scott-lapierre">
            <a:extLst>
              <a:ext uri="{FF2B5EF4-FFF2-40B4-BE49-F238E27FC236}">
                <a16:creationId xmlns:a16="http://schemas.microsoft.com/office/drawing/2014/main" id="{A6D7BAAE-9339-5B9F-16AD-2B9C287A2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745" t="50000" r="28903" b="264"/>
          <a:stretch>
            <a:fillRect/>
          </a:stretch>
        </p:blipFill>
        <p:spPr bwMode="auto">
          <a:xfrm rot="615728">
            <a:off x="5036648" y="4818245"/>
            <a:ext cx="2740246" cy="1810144"/>
          </a:xfrm>
          <a:custGeom>
            <a:avLst/>
            <a:gdLst>
              <a:gd name="connsiteX0" fmla="*/ 370249 w 3362614"/>
              <a:gd name="connsiteY0" fmla="*/ 0 h 2221266"/>
              <a:gd name="connsiteX1" fmla="*/ 376225 w 3362614"/>
              <a:gd name="connsiteY1" fmla="*/ 0 h 2221266"/>
              <a:gd name="connsiteX2" fmla="*/ 376225 w 3362614"/>
              <a:gd name="connsiteY2" fmla="*/ 15906 h 2221266"/>
              <a:gd name="connsiteX3" fmla="*/ 1352446 w 3362614"/>
              <a:gd name="connsiteY3" fmla="*/ 15906 h 2221266"/>
              <a:gd name="connsiteX4" fmla="*/ 1352446 w 3362614"/>
              <a:gd name="connsiteY4" fmla="*/ 15907 h 2221266"/>
              <a:gd name="connsiteX5" fmla="*/ 1359558 w 3362614"/>
              <a:gd name="connsiteY5" fmla="*/ 86461 h 2221266"/>
              <a:gd name="connsiteX6" fmla="*/ 1368102 w 3362614"/>
              <a:gd name="connsiteY6" fmla="*/ 113983 h 2221266"/>
              <a:gd name="connsiteX7" fmla="*/ 1368464 w 3362614"/>
              <a:gd name="connsiteY7" fmla="*/ 117581 h 2221266"/>
              <a:gd name="connsiteX8" fmla="*/ 1711437 w 3362614"/>
              <a:gd name="connsiteY8" fmla="*/ 397112 h 2221266"/>
              <a:gd name="connsiteX9" fmla="*/ 2061522 w 3362614"/>
              <a:gd name="connsiteY9" fmla="*/ 47027 h 2221266"/>
              <a:gd name="connsiteX10" fmla="*/ 2058385 w 3362614"/>
              <a:gd name="connsiteY10" fmla="*/ 15906 h 2221266"/>
              <a:gd name="connsiteX11" fmla="*/ 2998862 w 3362614"/>
              <a:gd name="connsiteY11" fmla="*/ 15906 h 2221266"/>
              <a:gd name="connsiteX12" fmla="*/ 2998862 w 3362614"/>
              <a:gd name="connsiteY12" fmla="*/ 823959 h 2221266"/>
              <a:gd name="connsiteX13" fmla="*/ 3013807 w 3362614"/>
              <a:gd name="connsiteY13" fmla="*/ 822452 h 2221266"/>
              <a:gd name="connsiteX14" fmla="*/ 3015293 w 3362614"/>
              <a:gd name="connsiteY14" fmla="*/ 822602 h 2221266"/>
              <a:gd name="connsiteX15" fmla="*/ 3015293 w 3362614"/>
              <a:gd name="connsiteY15" fmla="*/ 862553 h 2221266"/>
              <a:gd name="connsiteX16" fmla="*/ 3358266 w 3362614"/>
              <a:gd name="connsiteY16" fmla="*/ 1142084 h 2221266"/>
              <a:gd name="connsiteX17" fmla="*/ 3362614 w 3362614"/>
              <a:gd name="connsiteY17" fmla="*/ 1185217 h 2221266"/>
              <a:gd name="connsiteX18" fmla="*/ 3356780 w 3362614"/>
              <a:gd name="connsiteY18" fmla="*/ 1243091 h 2221266"/>
              <a:gd name="connsiteX19" fmla="*/ 3013807 w 3362614"/>
              <a:gd name="connsiteY19" fmla="*/ 1522622 h 2221266"/>
              <a:gd name="connsiteX20" fmla="*/ 2998862 w 3362614"/>
              <a:gd name="connsiteY20" fmla="*/ 1521116 h 2221266"/>
              <a:gd name="connsiteX21" fmla="*/ 2998862 w 3362614"/>
              <a:gd name="connsiteY21" fmla="*/ 2221266 h 2221266"/>
              <a:gd name="connsiteX22" fmla="*/ 370249 w 3362614"/>
              <a:gd name="connsiteY22" fmla="*/ 2221266 h 2221266"/>
              <a:gd name="connsiteX23" fmla="*/ 370249 w 3362614"/>
              <a:gd name="connsiteY23" fmla="*/ 1537326 h 2221266"/>
              <a:gd name="connsiteX24" fmla="*/ 350085 w 3362614"/>
              <a:gd name="connsiteY24" fmla="*/ 1539358 h 2221266"/>
              <a:gd name="connsiteX25" fmla="*/ 344442 w 3362614"/>
              <a:gd name="connsiteY25" fmla="*/ 1538789 h 2221266"/>
              <a:gd name="connsiteX26" fmla="*/ 344442 w 3362614"/>
              <a:gd name="connsiteY26" fmla="*/ 1530995 h 2221266"/>
              <a:gd name="connsiteX27" fmla="*/ 339223 w 3362614"/>
              <a:gd name="connsiteY27" fmla="*/ 1531521 h 2221266"/>
              <a:gd name="connsiteX28" fmla="*/ 202954 w 3362614"/>
              <a:gd name="connsiteY28" fmla="*/ 1504010 h 2221266"/>
              <a:gd name="connsiteX29" fmla="*/ 147472 w 3362614"/>
              <a:gd name="connsiteY29" fmla="*/ 1473895 h 2221266"/>
              <a:gd name="connsiteX30" fmla="*/ 102537 w 3362614"/>
              <a:gd name="connsiteY30" fmla="*/ 1436821 h 2221266"/>
              <a:gd name="connsiteX31" fmla="*/ 0 w 3362614"/>
              <a:gd name="connsiteY31" fmla="*/ 1189273 h 2221266"/>
              <a:gd name="connsiteX32" fmla="*/ 350085 w 3362614"/>
              <a:gd name="connsiteY32" fmla="*/ 839188 h 2221266"/>
              <a:gd name="connsiteX33" fmla="*/ 370249 w 3362614"/>
              <a:gd name="connsiteY33" fmla="*/ 841221 h 2221266"/>
              <a:gd name="connsiteX34" fmla="*/ 370249 w 3362614"/>
              <a:gd name="connsiteY34" fmla="*/ 0 h 222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62614" h="2221266">
                <a:moveTo>
                  <a:pt x="370249" y="0"/>
                </a:moveTo>
                <a:lnTo>
                  <a:pt x="376225" y="0"/>
                </a:lnTo>
                <a:lnTo>
                  <a:pt x="376225" y="15906"/>
                </a:lnTo>
                <a:lnTo>
                  <a:pt x="1352446" y="15906"/>
                </a:lnTo>
                <a:lnTo>
                  <a:pt x="1352446" y="15907"/>
                </a:lnTo>
                <a:cubicBezTo>
                  <a:pt x="1352446" y="40076"/>
                  <a:pt x="1354895" y="63672"/>
                  <a:pt x="1359558" y="86461"/>
                </a:cubicBezTo>
                <a:lnTo>
                  <a:pt x="1368102" y="113983"/>
                </a:lnTo>
                <a:lnTo>
                  <a:pt x="1368464" y="117581"/>
                </a:lnTo>
                <a:cubicBezTo>
                  <a:pt x="1401109" y="277110"/>
                  <a:pt x="1542259" y="397112"/>
                  <a:pt x="1711437" y="397112"/>
                </a:cubicBezTo>
                <a:cubicBezTo>
                  <a:pt x="1904784" y="397112"/>
                  <a:pt x="2061522" y="240374"/>
                  <a:pt x="2061522" y="47027"/>
                </a:cubicBezTo>
                <a:lnTo>
                  <a:pt x="2058385" y="15906"/>
                </a:lnTo>
                <a:lnTo>
                  <a:pt x="2998862" y="15906"/>
                </a:lnTo>
                <a:lnTo>
                  <a:pt x="2998862" y="823959"/>
                </a:lnTo>
                <a:lnTo>
                  <a:pt x="3013807" y="822452"/>
                </a:lnTo>
                <a:lnTo>
                  <a:pt x="3015293" y="822602"/>
                </a:lnTo>
                <a:lnTo>
                  <a:pt x="3015293" y="862553"/>
                </a:lnTo>
                <a:cubicBezTo>
                  <a:pt x="3184472" y="862553"/>
                  <a:pt x="3325622" y="982556"/>
                  <a:pt x="3358266" y="1142084"/>
                </a:cubicBezTo>
                <a:lnTo>
                  <a:pt x="3362614" y="1185217"/>
                </a:lnTo>
                <a:lnTo>
                  <a:pt x="3356780" y="1243091"/>
                </a:lnTo>
                <a:cubicBezTo>
                  <a:pt x="3324136" y="1402620"/>
                  <a:pt x="3182986" y="1522622"/>
                  <a:pt x="3013807" y="1522622"/>
                </a:cubicBezTo>
                <a:lnTo>
                  <a:pt x="2998862" y="1521116"/>
                </a:lnTo>
                <a:lnTo>
                  <a:pt x="2998862" y="2221266"/>
                </a:lnTo>
                <a:lnTo>
                  <a:pt x="370249" y="2221266"/>
                </a:lnTo>
                <a:lnTo>
                  <a:pt x="370249" y="1537326"/>
                </a:lnTo>
                <a:lnTo>
                  <a:pt x="350085" y="1539358"/>
                </a:lnTo>
                <a:lnTo>
                  <a:pt x="344442" y="1538789"/>
                </a:lnTo>
                <a:lnTo>
                  <a:pt x="344442" y="1530995"/>
                </a:lnTo>
                <a:lnTo>
                  <a:pt x="339223" y="1531521"/>
                </a:lnTo>
                <a:cubicBezTo>
                  <a:pt x="290886" y="1531521"/>
                  <a:pt x="244838" y="1521725"/>
                  <a:pt x="202954" y="1504010"/>
                </a:cubicBezTo>
                <a:lnTo>
                  <a:pt x="147472" y="1473895"/>
                </a:lnTo>
                <a:lnTo>
                  <a:pt x="102537" y="1436821"/>
                </a:lnTo>
                <a:cubicBezTo>
                  <a:pt x="39185" y="1373468"/>
                  <a:pt x="0" y="1285947"/>
                  <a:pt x="0" y="1189273"/>
                </a:cubicBezTo>
                <a:cubicBezTo>
                  <a:pt x="0" y="995926"/>
                  <a:pt x="156738" y="839188"/>
                  <a:pt x="350085" y="839188"/>
                </a:cubicBezTo>
                <a:lnTo>
                  <a:pt x="370249" y="841221"/>
                </a:lnTo>
                <a:lnTo>
                  <a:pt x="370249"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 name="Picture 5" descr="Nehemiah said, I am doing a great work, so that I cannot come down-author-scott-lapierre">
            <a:extLst>
              <a:ext uri="{FF2B5EF4-FFF2-40B4-BE49-F238E27FC236}">
                <a16:creationId xmlns:a16="http://schemas.microsoft.com/office/drawing/2014/main" id="{06C7F26C-544C-4E2E-B807-DC4B0B07B3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6722" t="50498" r="171"/>
          <a:stretch>
            <a:fillRect/>
          </a:stretch>
        </p:blipFill>
        <p:spPr bwMode="auto">
          <a:xfrm rot="21033641">
            <a:off x="5266935" y="2642912"/>
            <a:ext cx="2021779" cy="1700433"/>
          </a:xfrm>
          <a:custGeom>
            <a:avLst/>
            <a:gdLst>
              <a:gd name="connsiteX0" fmla="*/ 0 w 2628613"/>
              <a:gd name="connsiteY0" fmla="*/ 0 h 2210816"/>
              <a:gd name="connsiteX1" fmla="*/ 1030893 w 2628613"/>
              <a:gd name="connsiteY1" fmla="*/ 0 h 2210816"/>
              <a:gd name="connsiteX2" fmla="*/ 1037501 w 2628613"/>
              <a:gd name="connsiteY2" fmla="*/ 65561 h 2210816"/>
              <a:gd name="connsiteX3" fmla="*/ 1057900 w 2628613"/>
              <a:gd name="connsiteY3" fmla="*/ 131276 h 2210816"/>
              <a:gd name="connsiteX4" fmla="*/ 1061923 w 2628613"/>
              <a:gd name="connsiteY4" fmla="*/ 138688 h 2210816"/>
              <a:gd name="connsiteX5" fmla="*/ 1062452 w 2628613"/>
              <a:gd name="connsiteY5" fmla="*/ 140392 h 2210816"/>
              <a:gd name="connsiteX6" fmla="*/ 1385026 w 2628613"/>
              <a:gd name="connsiteY6" fmla="*/ 354208 h 2210816"/>
              <a:gd name="connsiteX7" fmla="*/ 1735111 w 2628613"/>
              <a:gd name="connsiteY7" fmla="*/ 4123 h 2210816"/>
              <a:gd name="connsiteX8" fmla="*/ 1734695 w 2628613"/>
              <a:gd name="connsiteY8" fmla="*/ 0 h 2210816"/>
              <a:gd name="connsiteX9" fmla="*/ 2628613 w 2628613"/>
              <a:gd name="connsiteY9" fmla="*/ 0 h 2210816"/>
              <a:gd name="connsiteX10" fmla="*/ 2628613 w 2628613"/>
              <a:gd name="connsiteY10" fmla="*/ 2210816 h 2210816"/>
              <a:gd name="connsiteX11" fmla="*/ 0 w 2628613"/>
              <a:gd name="connsiteY11" fmla="*/ 2210816 h 2210816"/>
              <a:gd name="connsiteX12" fmla="*/ 0 w 2628613"/>
              <a:gd name="connsiteY12" fmla="*/ 1540489 h 2210816"/>
              <a:gd name="connsiteX13" fmla="*/ 350085 w 2628613"/>
              <a:gd name="connsiteY13" fmla="*/ 1190404 h 2210816"/>
              <a:gd name="connsiteX14" fmla="*/ 347321 w 2628613"/>
              <a:gd name="connsiteY14" fmla="*/ 1162983 h 2210816"/>
              <a:gd name="connsiteX15" fmla="*/ 348599 w 2628613"/>
              <a:gd name="connsiteY15" fmla="*/ 1150303 h 2210816"/>
              <a:gd name="connsiteX16" fmla="*/ 69068 w 2628613"/>
              <a:gd name="connsiteY16" fmla="*/ 807330 h 2210816"/>
              <a:gd name="connsiteX17" fmla="*/ 0 w 2628613"/>
              <a:gd name="connsiteY17" fmla="*/ 800368 h 2210816"/>
              <a:gd name="connsiteX18" fmla="*/ 0 w 2628613"/>
              <a:gd name="connsiteY18" fmla="*/ 0 h 221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8613" h="2210816">
                <a:moveTo>
                  <a:pt x="0" y="0"/>
                </a:moveTo>
                <a:lnTo>
                  <a:pt x="1030893" y="0"/>
                </a:lnTo>
                <a:lnTo>
                  <a:pt x="1037501" y="65561"/>
                </a:lnTo>
                <a:cubicBezTo>
                  <a:pt x="1042165" y="88351"/>
                  <a:pt x="1049043" y="110334"/>
                  <a:pt x="1057900" y="131276"/>
                </a:cubicBezTo>
                <a:lnTo>
                  <a:pt x="1061923" y="138688"/>
                </a:lnTo>
                <a:lnTo>
                  <a:pt x="1062452" y="140392"/>
                </a:lnTo>
                <a:cubicBezTo>
                  <a:pt x="1115598" y="266043"/>
                  <a:pt x="1240016" y="354208"/>
                  <a:pt x="1385026" y="354208"/>
                </a:cubicBezTo>
                <a:cubicBezTo>
                  <a:pt x="1578373" y="354208"/>
                  <a:pt x="1735111" y="197470"/>
                  <a:pt x="1735111" y="4123"/>
                </a:cubicBezTo>
                <a:lnTo>
                  <a:pt x="1734695" y="0"/>
                </a:lnTo>
                <a:lnTo>
                  <a:pt x="2628613" y="0"/>
                </a:lnTo>
                <a:lnTo>
                  <a:pt x="2628613" y="2210816"/>
                </a:lnTo>
                <a:lnTo>
                  <a:pt x="0" y="2210816"/>
                </a:lnTo>
                <a:lnTo>
                  <a:pt x="0" y="1540489"/>
                </a:lnTo>
                <a:cubicBezTo>
                  <a:pt x="193347" y="1540489"/>
                  <a:pt x="350085" y="1383751"/>
                  <a:pt x="350085" y="1190404"/>
                </a:cubicBezTo>
                <a:lnTo>
                  <a:pt x="347321" y="1162983"/>
                </a:lnTo>
                <a:lnTo>
                  <a:pt x="348599" y="1150303"/>
                </a:lnTo>
                <a:cubicBezTo>
                  <a:pt x="348599" y="981125"/>
                  <a:pt x="228597" y="839975"/>
                  <a:pt x="69068" y="807330"/>
                </a:cubicBezTo>
                <a:lnTo>
                  <a:pt x="0" y="800368"/>
                </a:lnTo>
                <a:lnTo>
                  <a:pt x="0" y="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09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5"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1000" fill="hold"/>
                                        <p:tgtEl>
                                          <p:spTgt spid="4"/>
                                        </p:tgtEl>
                                        <p:attrNameLst>
                                          <p:attrName>ppt_w</p:attrName>
                                        </p:attrNameLst>
                                      </p:cBhvr>
                                      <p:tavLst>
                                        <p:tav tm="0">
                                          <p:val>
                                            <p:fltVal val="0"/>
                                          </p:val>
                                        </p:tav>
                                        <p:tav tm="100000">
                                          <p:val>
                                            <p:strVal val="#ppt_w"/>
                                          </p:val>
                                        </p:tav>
                                      </p:tavLst>
                                    </p:anim>
                                    <p:anim calcmode="lin" valueType="num">
                                      <p:cBhvr>
                                        <p:cTn id="10" dur="1000" fill="hold"/>
                                        <p:tgtEl>
                                          <p:spTgt spid="4"/>
                                        </p:tgtEl>
                                        <p:attrNameLst>
                                          <p:attrName>ppt_h</p:attrName>
                                        </p:attrNameLst>
                                      </p:cBhvr>
                                      <p:tavLst>
                                        <p:tav tm="0">
                                          <p:val>
                                            <p:fltVal val="0"/>
                                          </p:val>
                                        </p:tav>
                                        <p:tav tm="100000">
                                          <p:val>
                                            <p:strVal val="#ppt_h"/>
                                          </p:val>
                                        </p:tav>
                                      </p:tavLst>
                                    </p:anim>
                                    <p:anim calcmode="lin" valueType="num">
                                      <p:cBhvr>
                                        <p:cTn id="1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2"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5"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5"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 calcmode="lin" valueType="num">
                                      <p:cBhvr>
                                        <p:cTn id="31"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Defining </a:t>
            </a:r>
            <a:br>
              <a:rPr lang="en-GB" dirty="0"/>
            </a:br>
            <a:r>
              <a:rPr lang="en-GB" dirty="0"/>
              <a:t>Ministering the Spirit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2253797"/>
            <a:ext cx="10515600" cy="4351338"/>
          </a:xfrm>
        </p:spPr>
        <p:txBody>
          <a:bodyPr>
            <a:normAutofit/>
          </a:bodyPr>
          <a:lstStyle/>
          <a:p>
            <a:pPr marL="514350" indent="-514350">
              <a:buFont typeface="+mj-lt"/>
              <a:buAutoNum type="alphaLcPeriod"/>
            </a:pPr>
            <a:r>
              <a:rPr lang="en-GB" sz="3200" dirty="0">
                <a:latin typeface="Calibri" panose="020F0502020204030204" pitchFamily="34" charset="0"/>
                <a:ea typeface="Calibri" panose="020F0502020204030204" pitchFamily="34" charset="0"/>
                <a:cs typeface="Times New Roman" panose="02020603050405020304" pitchFamily="18" charset="0"/>
              </a:rPr>
              <a:t>Naturally operating in supernatural gifts which </a:t>
            </a:r>
          </a:p>
          <a:p>
            <a:pPr marL="1028700" lvl="1" indent="-571500">
              <a:buFont typeface="+mj-lt"/>
              <a:buAutoNum type="romanLcPeriod"/>
            </a:pPr>
            <a:r>
              <a:rPr lang="en-GB" sz="3200" dirty="0">
                <a:latin typeface="Calibri" panose="020F0502020204030204" pitchFamily="34" charset="0"/>
                <a:ea typeface="Calibri" panose="020F0502020204030204" pitchFamily="34" charset="0"/>
                <a:cs typeface="Times New Roman" panose="02020603050405020304" pitchFamily="18" charset="0"/>
              </a:rPr>
              <a:t>strengthen the church </a:t>
            </a:r>
          </a:p>
          <a:p>
            <a:pPr marL="1028700" lvl="1" indent="-571500">
              <a:buFont typeface="+mj-lt"/>
              <a:buAutoNum type="romanLcPeriod"/>
            </a:pPr>
            <a:r>
              <a:rPr lang="en-GB" sz="3200" dirty="0">
                <a:latin typeface="Calibri" panose="020F0502020204030204" pitchFamily="34" charset="0"/>
                <a:ea typeface="Calibri" panose="020F0502020204030204" pitchFamily="34" charset="0"/>
                <a:cs typeface="Times New Roman" panose="02020603050405020304" pitchFamily="18" charset="0"/>
              </a:rPr>
              <a:t>awaken a hunger in the lost </a:t>
            </a:r>
          </a:p>
          <a:p>
            <a:pPr marL="514350" indent="-514350">
              <a:buFont typeface="+mj-lt"/>
              <a:buAutoNum type="alphaLcPeriod"/>
            </a:pPr>
            <a:r>
              <a:rPr lang="en-GB" sz="3200" dirty="0">
                <a:latin typeface="Calibri" panose="020F0502020204030204" pitchFamily="34" charset="0"/>
                <a:ea typeface="Calibri" panose="020F0502020204030204" pitchFamily="34" charset="0"/>
                <a:cs typeface="Times New Roman" panose="02020603050405020304" pitchFamily="18" charset="0"/>
              </a:rPr>
              <a:t>Increased of awareness &amp; submission to the Spirit </a:t>
            </a:r>
          </a:p>
          <a:p>
            <a:pPr marL="514350" indent="-514350">
              <a:buFont typeface="+mj-lt"/>
              <a:buAutoNum type="alphaLcPeriod"/>
            </a:pPr>
            <a:r>
              <a:rPr lang="en-GB" sz="3200" dirty="0">
                <a:latin typeface="Calibri" panose="020F0502020204030204" pitchFamily="34" charset="0"/>
                <a:ea typeface="Calibri" panose="020F0502020204030204" pitchFamily="34" charset="0"/>
                <a:cs typeface="Times New Roman" panose="02020603050405020304" pitchFamily="18" charset="0"/>
              </a:rPr>
              <a:t>Able to show not just describe God</a:t>
            </a:r>
          </a:p>
          <a:p>
            <a:pPr marL="514350" indent="-514350">
              <a:buFont typeface="+mj-lt"/>
              <a:buAutoNum type="alphaLcPeriod"/>
            </a:pPr>
            <a:r>
              <a:rPr lang="en-GB" sz="3200" dirty="0">
                <a:latin typeface="Calibri" panose="020F0502020204030204" pitchFamily="34" charset="0"/>
                <a:ea typeface="Calibri" panose="020F0502020204030204" pitchFamily="34" charset="0"/>
                <a:cs typeface="Times New Roman" panose="02020603050405020304" pitchFamily="18" charset="0"/>
              </a:rPr>
              <a:t>The Spirit enables us to believe God’s promises </a:t>
            </a:r>
          </a:p>
          <a:p>
            <a:pPr marL="514350" indent="-514350">
              <a:buFont typeface="+mj-lt"/>
              <a:buAutoNum type="alphaLcPeriod"/>
            </a:pPr>
            <a:r>
              <a:rPr lang="en-GB" sz="3200" dirty="0">
                <a:latin typeface="Calibri" panose="020F0502020204030204" pitchFamily="34" charset="0"/>
                <a:ea typeface="Calibri" panose="020F0502020204030204" pitchFamily="34" charset="0"/>
                <a:cs typeface="Times New Roman" panose="02020603050405020304" pitchFamily="18" charset="0"/>
              </a:rPr>
              <a:t>New authority from realising the Spirit within is breaking out</a:t>
            </a:r>
          </a:p>
        </p:txBody>
      </p:sp>
    </p:spTree>
    <p:extLst>
      <p:ext uri="{BB962C8B-B14F-4D97-AF65-F5344CB8AC3E}">
        <p14:creationId xmlns:p14="http://schemas.microsoft.com/office/powerpoint/2010/main" val="362900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Ministering the Spirit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lphaLcPeriod"/>
            </a:pPr>
            <a:r>
              <a:rPr lang="en-GB" b="1" dirty="0">
                <a:latin typeface="Calibri" panose="020F0502020204030204" pitchFamily="34" charset="0"/>
                <a:ea typeface="Calibri" panose="020F0502020204030204" pitchFamily="34" charset="0"/>
                <a:cs typeface="Times New Roman" panose="02020603050405020304" pitchFamily="18" charset="0"/>
              </a:rPr>
              <a:t>Naturally operating in supernatural gifts which strengthen the church and </a:t>
            </a:r>
            <a:r>
              <a:rPr lang="en-GB" b="1" u="sng" dirty="0">
                <a:latin typeface="Calibri" panose="020F0502020204030204" pitchFamily="34" charset="0"/>
                <a:ea typeface="Calibri" panose="020F0502020204030204" pitchFamily="34" charset="0"/>
                <a:cs typeface="Times New Roman" panose="02020603050405020304" pitchFamily="18" charset="0"/>
              </a:rPr>
              <a:t>awaken a hunger </a:t>
            </a:r>
            <a:r>
              <a:rPr lang="en-GB" b="1" dirty="0">
                <a:latin typeface="Calibri" panose="020F0502020204030204" pitchFamily="34" charset="0"/>
                <a:ea typeface="Calibri" panose="020F0502020204030204" pitchFamily="34" charset="0"/>
                <a:cs typeface="Times New Roman" panose="02020603050405020304" pitchFamily="18" charset="0"/>
              </a:rPr>
              <a:t>for Jesus in the lost (via miracles and healing etc).</a:t>
            </a:r>
          </a:p>
          <a:p>
            <a:pPr marL="1485900" lvl="2" indent="-571500">
              <a:buFont typeface="+mj-lt"/>
              <a:buAutoNum type="romanLcPeriod"/>
            </a:pPr>
            <a:r>
              <a:rPr lang="en-GB" sz="2800" dirty="0">
                <a:latin typeface="Calibri" panose="020F0502020204030204" pitchFamily="34" charset="0"/>
                <a:ea typeface="Calibri" panose="020F0502020204030204" pitchFamily="34" charset="0"/>
                <a:cs typeface="Times New Roman" panose="02020603050405020304" pitchFamily="18" charset="0"/>
              </a:rPr>
              <a:t>Awaken hunger in lost</a:t>
            </a:r>
          </a:p>
          <a:p>
            <a:pPr lvl="4">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Jesus &amp; woman at the well </a:t>
            </a:r>
          </a:p>
          <a:p>
            <a:pPr lvl="4">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Peter </a:t>
            </a:r>
          </a:p>
          <a:p>
            <a:pPr marL="2286000" lvl="5" indent="0">
              <a:buNone/>
            </a:pPr>
            <a:r>
              <a:rPr lang="en-GB" sz="2800" dirty="0">
                <a:latin typeface="Calibri" panose="020F0502020204030204" pitchFamily="34" charset="0"/>
                <a:ea typeface="Calibri" panose="020F0502020204030204" pitchFamily="34" charset="0"/>
                <a:cs typeface="Times New Roman" panose="02020603050405020304" pitchFamily="18" charset="0"/>
              </a:rPr>
              <a:t>Act 2:37 </a:t>
            </a:r>
            <a:r>
              <a:rPr lang="en-GB" sz="2800" i="1" dirty="0">
                <a:latin typeface="Calibri" panose="020F0502020204030204" pitchFamily="34" charset="0"/>
                <a:ea typeface="Calibri" panose="020F0502020204030204" pitchFamily="34" charset="0"/>
                <a:cs typeface="Times New Roman" panose="02020603050405020304" pitchFamily="18" charset="0"/>
              </a:rPr>
              <a:t>When the people heard this, they were </a:t>
            </a:r>
            <a:r>
              <a:rPr lang="en-GB" sz="2800" i="1" u="sng" dirty="0">
                <a:latin typeface="Calibri" panose="020F0502020204030204" pitchFamily="34" charset="0"/>
                <a:ea typeface="Calibri" panose="020F0502020204030204" pitchFamily="34" charset="0"/>
                <a:cs typeface="Times New Roman" panose="02020603050405020304" pitchFamily="18" charset="0"/>
              </a:rPr>
              <a:t>cut to the heart</a:t>
            </a:r>
            <a:r>
              <a:rPr lang="en-GB" sz="2800" i="1" dirty="0">
                <a:latin typeface="Calibri" panose="020F0502020204030204" pitchFamily="34" charset="0"/>
                <a:ea typeface="Calibri" panose="020F0502020204030204" pitchFamily="34" charset="0"/>
                <a:cs typeface="Times New Roman" panose="02020603050405020304" pitchFamily="18" charset="0"/>
              </a:rPr>
              <a:t> and said to Peter and the other apostles, “Brothers, what shall we do?”</a:t>
            </a:r>
          </a:p>
          <a:p>
            <a:pPr lvl="4">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Tanya</a:t>
            </a:r>
          </a:p>
          <a:p>
            <a:pPr marL="800100" lvl="1" indent="-342900">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400" dirty="0"/>
          </a:p>
        </p:txBody>
      </p:sp>
    </p:spTree>
    <p:extLst>
      <p:ext uri="{BB962C8B-B14F-4D97-AF65-F5344CB8AC3E}">
        <p14:creationId xmlns:p14="http://schemas.microsoft.com/office/powerpoint/2010/main" val="223132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Ministering the Spirit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lphaLcPeriod"/>
            </a:pPr>
            <a:r>
              <a:rPr lang="en-GB" b="1" dirty="0">
                <a:latin typeface="Calibri" panose="020F0502020204030204" pitchFamily="34" charset="0"/>
                <a:ea typeface="Calibri" panose="020F0502020204030204" pitchFamily="34" charset="0"/>
                <a:cs typeface="Times New Roman" panose="02020603050405020304" pitchFamily="18" charset="0"/>
              </a:rPr>
              <a:t>Naturally operating in supernatural gifts which </a:t>
            </a:r>
            <a:r>
              <a:rPr lang="en-GB" b="1" u="sng" dirty="0">
                <a:latin typeface="Calibri" panose="020F0502020204030204" pitchFamily="34" charset="0"/>
                <a:ea typeface="Calibri" panose="020F0502020204030204" pitchFamily="34" charset="0"/>
                <a:cs typeface="Times New Roman" panose="02020603050405020304" pitchFamily="18" charset="0"/>
              </a:rPr>
              <a:t>strengthen the church</a:t>
            </a:r>
            <a:r>
              <a:rPr lang="en-GB" b="1" dirty="0">
                <a:latin typeface="Calibri" panose="020F0502020204030204" pitchFamily="34" charset="0"/>
                <a:ea typeface="Calibri" panose="020F0502020204030204" pitchFamily="34" charset="0"/>
                <a:cs typeface="Times New Roman" panose="02020603050405020304" pitchFamily="18" charset="0"/>
              </a:rPr>
              <a:t> and awaken a hunger for Jesus in the lost (via miracles and healing etc).</a:t>
            </a:r>
          </a:p>
          <a:p>
            <a:pPr marL="1485900" lvl="2" indent="-571500">
              <a:buFont typeface="+mj-lt"/>
              <a:buAutoNum type="romanLcPeriod" startAt="2"/>
            </a:pPr>
            <a:r>
              <a:rPr lang="en-GB" sz="2800" dirty="0">
                <a:latin typeface="Calibri" panose="020F0502020204030204" pitchFamily="34" charset="0"/>
                <a:ea typeface="Calibri" panose="020F0502020204030204" pitchFamily="34" charset="0"/>
                <a:cs typeface="Times New Roman" panose="02020603050405020304" pitchFamily="18" charset="0"/>
              </a:rPr>
              <a:t>Strengthening the church</a:t>
            </a:r>
          </a:p>
          <a:p>
            <a:pPr lvl="4">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Ananias and Sapphira (Acts 5:1-14)</a:t>
            </a:r>
          </a:p>
          <a:p>
            <a:pPr lvl="4">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Prediction of famine (Act 11:28-30) </a:t>
            </a:r>
          </a:p>
          <a:p>
            <a:pPr lvl="4">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Timothy empowered to lead </a:t>
            </a:r>
          </a:p>
          <a:p>
            <a:pPr lvl="4">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Sabbatical </a:t>
            </a:r>
          </a:p>
        </p:txBody>
      </p:sp>
    </p:spTree>
    <p:extLst>
      <p:ext uri="{BB962C8B-B14F-4D97-AF65-F5344CB8AC3E}">
        <p14:creationId xmlns:p14="http://schemas.microsoft.com/office/powerpoint/2010/main" val="41724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Ministering the Spirit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lvl="0" indent="-514350">
              <a:buFont typeface="+mj-lt"/>
              <a:buAutoNum type="alphaLcPeriod" startAt="2"/>
            </a:pPr>
            <a:r>
              <a:rPr lang="en-GB" b="1" dirty="0"/>
              <a:t>Increased ability to be led by His spirit (awareness &amp; submission) </a:t>
            </a:r>
          </a:p>
          <a:p>
            <a:pPr lvl="2">
              <a:buFont typeface="Courier New" panose="02070309020205020404" pitchFamily="49" charset="0"/>
              <a:buChar char="o"/>
            </a:pPr>
            <a:r>
              <a:rPr lang="en-GB" sz="2800" dirty="0"/>
              <a:t>Gen 28:16 </a:t>
            </a:r>
            <a:r>
              <a:rPr lang="en-GB" sz="2800" i="1" dirty="0"/>
              <a:t>“Surely the Lord is in this place, and I was not aware of it.” </a:t>
            </a:r>
            <a:endParaRPr lang="en-GB" sz="2800" dirty="0"/>
          </a:p>
          <a:p>
            <a:pPr lvl="3">
              <a:buFont typeface="Wingdings" panose="05000000000000000000" pitchFamily="2" charset="2"/>
              <a:buChar char="v"/>
            </a:pPr>
            <a:r>
              <a:rPr lang="en-GB" sz="2800" dirty="0"/>
              <a:t>He is already here! We want to become aware</a:t>
            </a:r>
          </a:p>
          <a:p>
            <a:pPr lvl="2">
              <a:buFont typeface="Courier New" panose="02070309020205020404" pitchFamily="49" charset="0"/>
              <a:buChar char="o"/>
            </a:pPr>
            <a:r>
              <a:rPr lang="en-GB" sz="2800" dirty="0"/>
              <a:t>Acts 11 (famine) </a:t>
            </a:r>
          </a:p>
          <a:p>
            <a:pPr lvl="3">
              <a:buFont typeface="Wingdings" panose="05000000000000000000" pitchFamily="2" charset="2"/>
              <a:buChar char="v"/>
            </a:pPr>
            <a:r>
              <a:rPr lang="en-GB" sz="2800" dirty="0"/>
              <a:t>as soon as they heard they acted </a:t>
            </a:r>
          </a:p>
          <a:p>
            <a:pPr lvl="2">
              <a:buFont typeface="Courier New" panose="02070309020205020404" pitchFamily="49" charset="0"/>
              <a:buChar char="o"/>
            </a:pPr>
            <a:r>
              <a:rPr lang="en-GB" sz="2800" dirty="0"/>
              <a:t>E.g. Norma phone call</a:t>
            </a:r>
          </a:p>
          <a:p>
            <a:pPr lvl="2">
              <a:buFont typeface="Courier New" panose="02070309020205020404" pitchFamily="49" charset="0"/>
              <a:buChar char="o"/>
            </a:pPr>
            <a:r>
              <a:rPr lang="en-GB" sz="2800" dirty="0"/>
              <a:t>E.g. Italian earthquake </a:t>
            </a:r>
          </a:p>
          <a:p>
            <a:pPr lvl="1">
              <a:buFont typeface="Courier New" panose="02070309020205020404" pitchFamily="49" charset="0"/>
              <a:buChar char="o"/>
            </a:pPr>
            <a:endParaRPr lang="en-GB" dirty="0"/>
          </a:p>
        </p:txBody>
      </p:sp>
    </p:spTree>
    <p:extLst>
      <p:ext uri="{BB962C8B-B14F-4D97-AF65-F5344CB8AC3E}">
        <p14:creationId xmlns:p14="http://schemas.microsoft.com/office/powerpoint/2010/main" val="13584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Ministering the Spirit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278533" cy="4351338"/>
          </a:xfrm>
        </p:spPr>
        <p:txBody>
          <a:bodyPr>
            <a:noAutofit/>
          </a:bodyPr>
          <a:lstStyle/>
          <a:p>
            <a:pPr marL="514350" indent="-514350">
              <a:buFont typeface="+mj-lt"/>
              <a:buAutoNum type="alphaLcPeriod" startAt="3"/>
            </a:pPr>
            <a:r>
              <a:rPr lang="en-GB" b="1" dirty="0"/>
              <a:t>We would receive anointing to not just describe but to facilitate others to taste and see God</a:t>
            </a:r>
            <a:endParaRPr lang="en-GB" dirty="0"/>
          </a:p>
          <a:p>
            <a:pPr lvl="1">
              <a:buFont typeface="Courier New" panose="02070309020205020404" pitchFamily="49" charset="0"/>
              <a:buChar char="o"/>
            </a:pPr>
            <a:r>
              <a:rPr lang="en-GB" sz="2800" dirty="0"/>
              <a:t>Each will know - </a:t>
            </a:r>
            <a:r>
              <a:rPr lang="en-GB" sz="2800" dirty="0" err="1"/>
              <a:t>Jer</a:t>
            </a:r>
            <a:r>
              <a:rPr lang="en-GB" sz="2800" dirty="0"/>
              <a:t> 31:34 </a:t>
            </a:r>
          </a:p>
          <a:p>
            <a:pPr marL="914400" lvl="2" indent="0">
              <a:buNone/>
            </a:pPr>
            <a:r>
              <a:rPr lang="en-GB" sz="2800" i="1" dirty="0"/>
              <a:t>No longer will they teach their </a:t>
            </a:r>
            <a:r>
              <a:rPr lang="en-GB" sz="2800" i="1" dirty="0" err="1"/>
              <a:t>neighbor</a:t>
            </a:r>
            <a:r>
              <a:rPr lang="en-GB" sz="2800" i="1" dirty="0"/>
              <a:t>, or say to one another, ‘Know the </a:t>
            </a:r>
            <a:r>
              <a:rPr lang="en-GB" sz="2800" i="1" cap="small" dirty="0"/>
              <a:t>Lord</a:t>
            </a:r>
            <a:r>
              <a:rPr lang="en-GB" sz="2800" i="1" dirty="0"/>
              <a:t>,’ because they will all know me, from the least of them to the greatest,” declares the </a:t>
            </a:r>
            <a:r>
              <a:rPr lang="en-GB" sz="2800" i="1" cap="small" dirty="0"/>
              <a:t>Lord</a:t>
            </a:r>
            <a:r>
              <a:rPr lang="en-GB" sz="2800" i="1" dirty="0"/>
              <a:t>.</a:t>
            </a:r>
          </a:p>
          <a:p>
            <a:pPr lvl="1">
              <a:buFont typeface="Courier New" panose="02070309020205020404" pitchFamily="49" charset="0"/>
              <a:buChar char="o"/>
            </a:pPr>
            <a:r>
              <a:rPr lang="en-GB" sz="2800" dirty="0"/>
              <a:t>Samaritans - John 4:42</a:t>
            </a:r>
          </a:p>
          <a:p>
            <a:pPr marL="914400" lvl="2" indent="0">
              <a:buNone/>
            </a:pPr>
            <a:r>
              <a:rPr lang="en-GB" sz="2800" i="1" dirty="0"/>
              <a:t>They said to the woman, “We no longer believe just because of what you said; now we have heard </a:t>
            </a:r>
            <a:r>
              <a:rPr lang="en-GB" sz="2800" i="1" u="sng" dirty="0"/>
              <a:t>for ourselves</a:t>
            </a:r>
            <a:r>
              <a:rPr lang="en-GB" sz="2800" i="1" dirty="0"/>
              <a:t>, and we know that this man really is the </a:t>
            </a:r>
            <a:r>
              <a:rPr lang="en-GB" sz="2800" i="1" dirty="0" err="1"/>
              <a:t>Savior</a:t>
            </a:r>
            <a:r>
              <a:rPr lang="en-GB" sz="2800" i="1" dirty="0"/>
              <a:t> of the world.”</a:t>
            </a:r>
          </a:p>
          <a:p>
            <a:pPr lvl="1">
              <a:buFont typeface="Courier New" panose="02070309020205020404" pitchFamily="49" charset="0"/>
              <a:buChar char="o"/>
            </a:pPr>
            <a:r>
              <a:rPr lang="en-GB" sz="2800" dirty="0"/>
              <a:t>E.g. Mark Baiden - member of business group </a:t>
            </a:r>
          </a:p>
          <a:p>
            <a:pPr lvl="1">
              <a:buFont typeface="Courier New" panose="02070309020205020404" pitchFamily="49" charset="0"/>
              <a:buChar char="o"/>
            </a:pPr>
            <a:endParaRPr lang="en-GB" dirty="0"/>
          </a:p>
        </p:txBody>
      </p:sp>
    </p:spTree>
    <p:extLst>
      <p:ext uri="{BB962C8B-B14F-4D97-AF65-F5344CB8AC3E}">
        <p14:creationId xmlns:p14="http://schemas.microsoft.com/office/powerpoint/2010/main" val="41172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Ministering the Spirit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666956" cy="4351338"/>
          </a:xfrm>
        </p:spPr>
        <p:txBody>
          <a:bodyPr>
            <a:noAutofit/>
          </a:bodyPr>
          <a:lstStyle/>
          <a:p>
            <a:pPr marL="514350" lvl="0" indent="-514350">
              <a:buFont typeface="+mj-lt"/>
              <a:buAutoNum type="alphaLcPeriod" startAt="4"/>
            </a:pPr>
            <a:r>
              <a:rPr lang="en-GB" b="1" dirty="0"/>
              <a:t>The Spirit enables us to believe God’s promises (greater security)</a:t>
            </a:r>
            <a:endParaRPr lang="en-GB" dirty="0"/>
          </a:p>
          <a:p>
            <a:pPr lvl="1">
              <a:buFont typeface="Courier New" panose="02070309020205020404" pitchFamily="49" charset="0"/>
              <a:buChar char="o"/>
            </a:pPr>
            <a:r>
              <a:rPr lang="en-GB" sz="2800" dirty="0"/>
              <a:t>Paul is convinced (Rom 8:38-39)</a:t>
            </a:r>
          </a:p>
          <a:p>
            <a:pPr marL="914400" lvl="2" indent="0">
              <a:buNone/>
            </a:pPr>
            <a:r>
              <a:rPr lang="en-GB" sz="2800" i="1" dirty="0"/>
              <a:t>For </a:t>
            </a:r>
            <a:r>
              <a:rPr lang="en-GB" sz="2800" i="1" u="sng" dirty="0"/>
              <a:t>I am convinced</a:t>
            </a:r>
            <a:r>
              <a:rPr lang="en-GB" sz="2800" i="1" dirty="0"/>
              <a:t> that neither death nor life, neither angels nor demons, neither the present nor the future, nor any powers, neither height nor depth, nor anything else in all creation, will be able to separate us from the love of God that is in Christ Jesus our Lord.</a:t>
            </a:r>
          </a:p>
          <a:p>
            <a:pPr lvl="1">
              <a:buFont typeface="Courier New" panose="02070309020205020404" pitchFamily="49" charset="0"/>
              <a:buChar char="o"/>
            </a:pPr>
            <a:r>
              <a:rPr lang="en-GB" sz="2800" dirty="0"/>
              <a:t>Who convinced him? (Rom 8:16)</a:t>
            </a:r>
          </a:p>
          <a:p>
            <a:pPr marL="0" indent="0">
              <a:buNone/>
            </a:pPr>
            <a:r>
              <a:rPr lang="en-GB" dirty="0"/>
              <a:t>	</a:t>
            </a:r>
            <a:r>
              <a:rPr lang="en-GB" i="1" u="sng" dirty="0"/>
              <a:t>The Spirit</a:t>
            </a:r>
            <a:r>
              <a:rPr lang="en-GB" i="1" dirty="0"/>
              <a:t> himself testifies with our spirit…</a:t>
            </a:r>
          </a:p>
          <a:p>
            <a:pPr lvl="1">
              <a:buFont typeface="Courier New" panose="02070309020205020404" pitchFamily="49" charset="0"/>
              <a:buChar char="o"/>
            </a:pPr>
            <a:r>
              <a:rPr lang="en-GB" sz="2800" dirty="0"/>
              <a:t>E.g. at moment of anxiety remember &amp; </a:t>
            </a:r>
            <a:r>
              <a:rPr lang="en-GB" sz="2800" u="sng" dirty="0"/>
              <a:t>delight</a:t>
            </a:r>
            <a:r>
              <a:rPr lang="en-GB" sz="2800" dirty="0"/>
              <a:t> in promise that He is provider </a:t>
            </a:r>
          </a:p>
          <a:p>
            <a:pPr lvl="1">
              <a:buFont typeface="Courier New" panose="02070309020205020404" pitchFamily="49" charset="0"/>
              <a:buChar char="o"/>
            </a:pPr>
            <a:endParaRPr lang="en-GB" i="1" dirty="0"/>
          </a:p>
          <a:p>
            <a:pPr lvl="1">
              <a:buFont typeface="Courier New" panose="02070309020205020404" pitchFamily="49" charset="0"/>
              <a:buChar char="o"/>
            </a:pPr>
            <a:endParaRPr lang="en-GB" dirty="0"/>
          </a:p>
        </p:txBody>
      </p:sp>
    </p:spTree>
    <p:extLst>
      <p:ext uri="{BB962C8B-B14F-4D97-AF65-F5344CB8AC3E}">
        <p14:creationId xmlns:p14="http://schemas.microsoft.com/office/powerpoint/2010/main" val="115905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5">
              <a:lumMod val="60000"/>
              <a:lumOff val="40000"/>
            </a:schemeClr>
          </a:solidFill>
        </p:spPr>
        <p:txBody>
          <a:bodyPr/>
          <a:lstStyle/>
          <a:p>
            <a:pPr algn="ctr"/>
            <a:r>
              <a:rPr lang="en-GB" dirty="0"/>
              <a:t>Ministering the Spirit</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666956" cy="4351338"/>
          </a:xfrm>
        </p:spPr>
        <p:txBody>
          <a:bodyPr>
            <a:noAutofit/>
          </a:bodyPr>
          <a:lstStyle/>
          <a:p>
            <a:pPr marL="514350" lvl="0" indent="-514350">
              <a:buFont typeface="+mj-lt"/>
              <a:buAutoNum type="alphaLcPeriod" startAt="5"/>
            </a:pPr>
            <a:r>
              <a:rPr lang="en-GB" b="1" dirty="0"/>
              <a:t>Greater revelation of what it means for HS to wear us like glove</a:t>
            </a:r>
            <a:endParaRPr lang="en-GB" i="1" dirty="0"/>
          </a:p>
          <a:p>
            <a:pPr lvl="1">
              <a:buFont typeface="Courier New" panose="02070309020205020404" pitchFamily="49" charset="0"/>
              <a:buChar char="o"/>
            </a:pPr>
            <a:endParaRPr lang="en-GB" sz="2800" dirty="0"/>
          </a:p>
          <a:p>
            <a:pPr lvl="1">
              <a:buFont typeface="Courier New" panose="02070309020205020404" pitchFamily="49" charset="0"/>
              <a:buChar char="o"/>
            </a:pPr>
            <a:r>
              <a:rPr lang="en-GB" sz="2800" dirty="0"/>
              <a:t>I serve at His pleasure not my convenience. </a:t>
            </a:r>
          </a:p>
          <a:p>
            <a:pPr lvl="1">
              <a:buFont typeface="Courier New" panose="02070309020205020404" pitchFamily="49" charset="0"/>
              <a:buChar char="o"/>
            </a:pPr>
            <a:endParaRPr lang="en-GB" sz="2800" dirty="0"/>
          </a:p>
          <a:p>
            <a:pPr lvl="1">
              <a:buFont typeface="Courier New" panose="02070309020205020404" pitchFamily="49" charset="0"/>
              <a:buChar char="o"/>
            </a:pPr>
            <a:r>
              <a:rPr lang="en-GB" sz="2800" dirty="0"/>
              <a:t>privilege of Him reaching others through me</a:t>
            </a:r>
          </a:p>
          <a:p>
            <a:pPr lvl="1">
              <a:buFont typeface="Courier New" panose="02070309020205020404" pitchFamily="49" charset="0"/>
              <a:buChar char="o"/>
            </a:pPr>
            <a:endParaRPr lang="en-GB" sz="2800" dirty="0"/>
          </a:p>
          <a:p>
            <a:pPr lvl="1">
              <a:buFont typeface="Courier New" panose="02070309020205020404" pitchFamily="49" charset="0"/>
              <a:buChar char="o"/>
            </a:pPr>
            <a:r>
              <a:rPr lang="en-GB" sz="2800" dirty="0"/>
              <a:t>Partner Him in delivering His wonderful message of salvation to a dying world!</a:t>
            </a:r>
          </a:p>
          <a:p>
            <a:pPr lvl="1">
              <a:buFont typeface="Courier New" panose="02070309020205020404" pitchFamily="49" charset="0"/>
              <a:buChar char="o"/>
            </a:pPr>
            <a:endParaRPr lang="en-GB" dirty="0"/>
          </a:p>
        </p:txBody>
      </p:sp>
    </p:spTree>
    <p:extLst>
      <p:ext uri="{BB962C8B-B14F-4D97-AF65-F5344CB8AC3E}">
        <p14:creationId xmlns:p14="http://schemas.microsoft.com/office/powerpoint/2010/main" val="261705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4">
              <a:lumMod val="60000"/>
              <a:lumOff val="40000"/>
            </a:schemeClr>
          </a:solidFill>
        </p:spPr>
        <p:txBody>
          <a:bodyPr/>
          <a:lstStyle/>
          <a:p>
            <a:pPr algn="ctr"/>
            <a:r>
              <a:rPr lang="en-GB" dirty="0"/>
              <a:t>What does ministering the Spirit look like?</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666956" cy="4351338"/>
          </a:xfrm>
        </p:spPr>
        <p:txBody>
          <a:bodyPr>
            <a:noAutofit/>
          </a:bodyPr>
          <a:lstStyle/>
          <a:p>
            <a:pPr marL="0" indent="0">
              <a:buNone/>
            </a:pPr>
            <a:r>
              <a:rPr lang="en-GB" dirty="0"/>
              <a:t>Act 3:1-12</a:t>
            </a:r>
          </a:p>
          <a:p>
            <a:pPr marL="0" indent="0">
              <a:buNone/>
            </a:pPr>
            <a:r>
              <a:rPr lang="en-GB" i="1" dirty="0"/>
              <a:t>One day Peter and John were going up </a:t>
            </a:r>
            <a:r>
              <a:rPr lang="en-GB" i="1" u="sng" dirty="0"/>
              <a:t>to the temple</a:t>
            </a:r>
            <a:r>
              <a:rPr lang="en-GB" i="1" dirty="0"/>
              <a:t> at the time of prayer—at three in the afternoon. Now a man who was lame from birth was being carried to the </a:t>
            </a:r>
            <a:r>
              <a:rPr lang="en-GB" i="1" u="sng" dirty="0"/>
              <a:t>temple</a:t>
            </a:r>
            <a:r>
              <a:rPr lang="en-GB" i="1" dirty="0"/>
              <a:t> gate called Beautiful, where he was put </a:t>
            </a:r>
            <a:r>
              <a:rPr lang="en-GB" i="1" u="sng" dirty="0"/>
              <a:t>every day</a:t>
            </a:r>
            <a:r>
              <a:rPr lang="en-GB" i="1" dirty="0"/>
              <a:t> to beg from those going into the temple courts. </a:t>
            </a:r>
            <a:endParaRPr lang="en-GB" dirty="0"/>
          </a:p>
          <a:p>
            <a:pPr marL="0" indent="0">
              <a:buNone/>
            </a:pPr>
            <a:r>
              <a:rPr lang="en-GB" i="1" dirty="0"/>
              <a:t>When he saw Peter and John about to enter, he asked them for money. Peter </a:t>
            </a:r>
            <a:r>
              <a:rPr lang="en-GB" i="1" u="sng" dirty="0"/>
              <a:t>looked straight at him</a:t>
            </a:r>
            <a:r>
              <a:rPr lang="en-GB" i="1" dirty="0"/>
              <a:t>, as did John. Then Peter said, “Look at us!” So the man gave them his attention, expecting to get something from them.</a:t>
            </a:r>
            <a:endParaRPr lang="en-GB" dirty="0"/>
          </a:p>
          <a:p>
            <a:pPr marL="0" lvl="0" indent="0">
              <a:buNone/>
            </a:pPr>
            <a:endParaRPr lang="en-GB" i="1" dirty="0"/>
          </a:p>
        </p:txBody>
      </p:sp>
    </p:spTree>
    <p:extLst>
      <p:ext uri="{BB962C8B-B14F-4D97-AF65-F5344CB8AC3E}">
        <p14:creationId xmlns:p14="http://schemas.microsoft.com/office/powerpoint/2010/main" val="216530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4">
              <a:lumMod val="60000"/>
              <a:lumOff val="40000"/>
            </a:schemeClr>
          </a:solidFill>
        </p:spPr>
        <p:txBody>
          <a:bodyPr/>
          <a:lstStyle/>
          <a:p>
            <a:pPr algn="ctr"/>
            <a:r>
              <a:rPr lang="en-GB" dirty="0"/>
              <a:t>What does ministering the Spirit look like?</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666956" cy="4351338"/>
          </a:xfrm>
        </p:spPr>
        <p:txBody>
          <a:bodyPr>
            <a:noAutofit/>
          </a:bodyPr>
          <a:lstStyle/>
          <a:p>
            <a:pPr marL="0" indent="0">
              <a:buNone/>
            </a:pPr>
            <a:r>
              <a:rPr lang="en-GB" dirty="0"/>
              <a:t>Act 3:1-12</a:t>
            </a:r>
          </a:p>
          <a:p>
            <a:pPr marL="0" indent="0">
              <a:buNone/>
            </a:pPr>
            <a:r>
              <a:rPr lang="en-GB" i="1" dirty="0"/>
              <a:t>Then Peter said, “Silver or gold I do not have, but what I do have I give you. In the name of Jesus Christ of Nazareth, walk.” Taking him by the right hand, he helped him up, and instantly the man’s feet and ankles became strong. </a:t>
            </a:r>
            <a:endParaRPr lang="en-GB" dirty="0"/>
          </a:p>
          <a:p>
            <a:pPr marL="0" lvl="0" indent="0">
              <a:buNone/>
            </a:pPr>
            <a:r>
              <a:rPr lang="en-GB" i="1" dirty="0"/>
              <a:t>He jumped to his feet and began to walk. Then he went with them into the temple courts, walking and jumping, and praising God. </a:t>
            </a:r>
          </a:p>
        </p:txBody>
      </p:sp>
    </p:spTree>
    <p:extLst>
      <p:ext uri="{BB962C8B-B14F-4D97-AF65-F5344CB8AC3E}">
        <p14:creationId xmlns:p14="http://schemas.microsoft.com/office/powerpoint/2010/main" val="146204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4">
              <a:lumMod val="60000"/>
              <a:lumOff val="40000"/>
            </a:schemeClr>
          </a:solidFill>
        </p:spPr>
        <p:txBody>
          <a:bodyPr/>
          <a:lstStyle/>
          <a:p>
            <a:pPr algn="ctr"/>
            <a:r>
              <a:rPr lang="en-GB" dirty="0"/>
              <a:t>What does ministering the Spirit look like?</a:t>
            </a:r>
          </a:p>
        </p:txBody>
      </p:sp>
      <p:sp>
        <p:nvSpPr>
          <p:cNvPr id="3" name="Content Placeholder 2">
            <a:extLst>
              <a:ext uri="{FF2B5EF4-FFF2-40B4-BE49-F238E27FC236}">
                <a16:creationId xmlns:a16="http://schemas.microsoft.com/office/drawing/2014/main" id="{E29AE856-DF7E-2DD7-FE1F-0AA89F5EB015}"/>
              </a:ext>
            </a:extLst>
          </p:cNvPr>
          <p:cNvSpPr>
            <a:spLocks noGrp="1"/>
          </p:cNvSpPr>
          <p:nvPr>
            <p:ph idx="1"/>
          </p:nvPr>
        </p:nvSpPr>
        <p:spPr>
          <a:xfrm>
            <a:off x="838200" y="1825625"/>
            <a:ext cx="10666956" cy="4351338"/>
          </a:xfrm>
        </p:spPr>
        <p:txBody>
          <a:bodyPr>
            <a:noAutofit/>
          </a:bodyPr>
          <a:lstStyle/>
          <a:p>
            <a:pPr marL="0" indent="0">
              <a:buNone/>
            </a:pPr>
            <a:r>
              <a:rPr lang="en-GB" sz="2550" dirty="0"/>
              <a:t>Act 3:1-12</a:t>
            </a:r>
          </a:p>
          <a:p>
            <a:pPr marL="0" indent="0">
              <a:buNone/>
            </a:pPr>
            <a:r>
              <a:rPr lang="en-GB" sz="2550" i="1" dirty="0"/>
              <a:t>When all the people saw him walking and praising God, they recognized him as the same man who used to sit begging at the temple gate called Beautiful, and they were filled with </a:t>
            </a:r>
            <a:r>
              <a:rPr lang="en-GB" sz="2550" i="1" u="sng" dirty="0"/>
              <a:t>wonder and amazement</a:t>
            </a:r>
            <a:r>
              <a:rPr lang="en-GB" sz="2550" i="1" dirty="0"/>
              <a:t> at what had happened to him.</a:t>
            </a:r>
            <a:endParaRPr lang="en-GB" sz="2550" dirty="0"/>
          </a:p>
          <a:p>
            <a:pPr marL="0" indent="0">
              <a:buNone/>
            </a:pPr>
            <a:r>
              <a:rPr lang="en-GB" sz="2550" i="1" dirty="0"/>
              <a:t>While the man held on to Peter and John, all the people were </a:t>
            </a:r>
            <a:r>
              <a:rPr lang="en-GB" sz="2550" i="1" u="sng" dirty="0"/>
              <a:t>astonished and came running</a:t>
            </a:r>
            <a:r>
              <a:rPr lang="en-GB" sz="2550" i="1" dirty="0"/>
              <a:t> to them in the place called Solomon’s Colonnade. When Peter saw this, he said to them: “Fellow Israelites, why does this surprise you? Why do you stare at us as if by our own power or godliness we had made this man walk?</a:t>
            </a:r>
          </a:p>
          <a:p>
            <a:pPr marL="0" indent="0">
              <a:buNone/>
            </a:pPr>
            <a:r>
              <a:rPr lang="en-GB" sz="2550" dirty="0"/>
              <a:t>Act 4:4</a:t>
            </a:r>
          </a:p>
          <a:p>
            <a:pPr marL="0" indent="0">
              <a:buNone/>
            </a:pPr>
            <a:r>
              <a:rPr lang="en-GB" sz="2550" i="1" dirty="0"/>
              <a:t>But many who heard the message believed; so the number of men who believed grew to about </a:t>
            </a:r>
            <a:r>
              <a:rPr lang="en-GB" sz="2550" i="1" u="sng" dirty="0"/>
              <a:t>five thousand</a:t>
            </a:r>
            <a:r>
              <a:rPr lang="en-GB" sz="2550" i="1" dirty="0"/>
              <a:t>.</a:t>
            </a:r>
            <a:endParaRPr lang="en-GB" sz="2550" dirty="0"/>
          </a:p>
          <a:p>
            <a:pPr marL="0" indent="0">
              <a:buNone/>
            </a:pPr>
            <a:endParaRPr lang="en-GB" sz="2550" dirty="0"/>
          </a:p>
          <a:p>
            <a:pPr marL="0" lvl="0" indent="0">
              <a:buNone/>
            </a:pPr>
            <a:endParaRPr lang="en-GB" sz="2550" i="1" dirty="0"/>
          </a:p>
        </p:txBody>
      </p:sp>
    </p:spTree>
    <p:extLst>
      <p:ext uri="{BB962C8B-B14F-4D97-AF65-F5344CB8AC3E}">
        <p14:creationId xmlns:p14="http://schemas.microsoft.com/office/powerpoint/2010/main" val="170033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2">
              <a:lumMod val="60000"/>
              <a:lumOff val="40000"/>
            </a:schemeClr>
          </a:solidFill>
        </p:spPr>
        <p:txBody>
          <a:bodyPr>
            <a:normAutofit/>
          </a:bodyPr>
          <a:lstStyle/>
          <a:p>
            <a:pPr algn="ctr"/>
            <a:r>
              <a:rPr lang="en-GB" dirty="0"/>
              <a:t>How do you hear God’s direction? </a:t>
            </a:r>
          </a:p>
        </p:txBody>
      </p:sp>
      <p:sp>
        <p:nvSpPr>
          <p:cNvPr id="4" name="TextBox 3">
            <a:extLst>
              <a:ext uri="{FF2B5EF4-FFF2-40B4-BE49-F238E27FC236}">
                <a16:creationId xmlns:a16="http://schemas.microsoft.com/office/drawing/2014/main" id="{3C615772-8E0B-23F7-E070-C9685BC0AA91}"/>
              </a:ext>
            </a:extLst>
          </p:cNvPr>
          <p:cNvSpPr txBox="1"/>
          <p:nvPr/>
        </p:nvSpPr>
        <p:spPr>
          <a:xfrm>
            <a:off x="1336631" y="2798234"/>
            <a:ext cx="9518737" cy="1815882"/>
          </a:xfrm>
          <a:prstGeom prst="rect">
            <a:avLst/>
          </a:prstGeom>
          <a:noFill/>
        </p:spPr>
        <p:txBody>
          <a:bodyPr wrap="square">
            <a:spAutoFit/>
          </a:bodyPr>
          <a:lstStyle/>
          <a:p>
            <a:pPr algn="ctr"/>
            <a:r>
              <a:rPr lang="en-GB" sz="2800" dirty="0">
                <a:effectLst/>
                <a:latin typeface="Calibri" panose="020F0502020204030204" pitchFamily="34" charset="0"/>
                <a:ea typeface="Calibri" panose="020F0502020204030204" pitchFamily="34" charset="0"/>
                <a:cs typeface="Times New Roman" panose="02020603050405020304" pitchFamily="18" charset="0"/>
              </a:rPr>
              <a:t>1 </a:t>
            </a:r>
            <a:r>
              <a:rPr lang="en-GB" sz="2800" dirty="0" err="1">
                <a:effectLst/>
                <a:latin typeface="Calibri" panose="020F0502020204030204" pitchFamily="34" charset="0"/>
                <a:ea typeface="Calibri" panose="020F0502020204030204" pitchFamily="34" charset="0"/>
                <a:cs typeface="Times New Roman" panose="02020603050405020304" pitchFamily="18" charset="0"/>
              </a:rPr>
              <a:t>Thes</a:t>
            </a:r>
            <a:r>
              <a:rPr lang="en-GB" sz="2800" dirty="0">
                <a:effectLst/>
                <a:latin typeface="Calibri" panose="020F0502020204030204" pitchFamily="34" charset="0"/>
                <a:ea typeface="Calibri" panose="020F0502020204030204" pitchFamily="34" charset="0"/>
                <a:cs typeface="Times New Roman" panose="02020603050405020304" pitchFamily="18" charset="0"/>
              </a:rPr>
              <a:t> 5:16-18</a:t>
            </a:r>
          </a:p>
          <a:p>
            <a:pPr algn="ctr"/>
            <a:endParaRPr lang="en-GB" sz="2800" i="1" dirty="0">
              <a:latin typeface="Calibri" panose="020F0502020204030204" pitchFamily="34" charset="0"/>
              <a:ea typeface="Calibri" panose="020F0502020204030204" pitchFamily="34" charset="0"/>
              <a:cs typeface="Times New Roman" panose="02020603050405020304" pitchFamily="18" charset="0"/>
            </a:endParaRPr>
          </a:p>
          <a:p>
            <a:pPr algn="ctr"/>
            <a:r>
              <a:rPr lang="en-GB" sz="2800" i="1" dirty="0">
                <a:effectLst/>
                <a:latin typeface="Calibri" panose="020F0502020204030204" pitchFamily="34" charset="0"/>
                <a:ea typeface="Calibri" panose="020F0502020204030204" pitchFamily="34" charset="0"/>
                <a:cs typeface="Times New Roman" panose="02020603050405020304" pitchFamily="18" charset="0"/>
              </a:rPr>
              <a:t>Rejoice always, </a:t>
            </a:r>
            <a:r>
              <a:rPr lang="en-GB" sz="2800" i="1" u="sng" dirty="0">
                <a:effectLst/>
                <a:latin typeface="Calibri" panose="020F0502020204030204" pitchFamily="34" charset="0"/>
                <a:ea typeface="Calibri" panose="020F0502020204030204" pitchFamily="34" charset="0"/>
                <a:cs typeface="Times New Roman" panose="02020603050405020304" pitchFamily="18" charset="0"/>
              </a:rPr>
              <a:t>pray continually</a:t>
            </a:r>
            <a:r>
              <a:rPr lang="en-GB" sz="2800" i="1" dirty="0">
                <a:effectLst/>
                <a:latin typeface="Calibri" panose="020F0502020204030204" pitchFamily="34" charset="0"/>
                <a:ea typeface="Calibri" panose="020F0502020204030204" pitchFamily="34" charset="0"/>
                <a:cs typeface="Times New Roman" panose="02020603050405020304" pitchFamily="18" charset="0"/>
              </a:rPr>
              <a:t>, give thanks in all circumstances; for this is God’s will for you in Christ Jesus.</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184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2">
              <a:lumMod val="60000"/>
              <a:lumOff val="40000"/>
            </a:schemeClr>
          </a:solidFill>
        </p:spPr>
        <p:txBody>
          <a:bodyPr>
            <a:normAutofit/>
          </a:bodyPr>
          <a:lstStyle/>
          <a:p>
            <a:pPr algn="ctr"/>
            <a:r>
              <a:rPr lang="en-GB" dirty="0"/>
              <a:t>What does it mean to ‘pray continually’? </a:t>
            </a:r>
          </a:p>
        </p:txBody>
      </p:sp>
      <p:sp>
        <p:nvSpPr>
          <p:cNvPr id="4" name="TextBox 3">
            <a:extLst>
              <a:ext uri="{FF2B5EF4-FFF2-40B4-BE49-F238E27FC236}">
                <a16:creationId xmlns:a16="http://schemas.microsoft.com/office/drawing/2014/main" id="{3C615772-8E0B-23F7-E070-C9685BC0AA91}"/>
              </a:ext>
            </a:extLst>
          </p:cNvPr>
          <p:cNvSpPr txBox="1"/>
          <p:nvPr/>
        </p:nvSpPr>
        <p:spPr>
          <a:xfrm>
            <a:off x="838200" y="2123163"/>
            <a:ext cx="10515599" cy="2677656"/>
          </a:xfrm>
          <a:prstGeom prst="rect">
            <a:avLst/>
          </a:prstGeom>
          <a:noFill/>
        </p:spPr>
        <p:txBody>
          <a:bodyPr wrap="square">
            <a:spAutoFit/>
          </a:bodyPr>
          <a:lstStyle/>
          <a:p>
            <a:pPr marL="457200" indent="-457200">
              <a:buFont typeface="Arial" panose="020B0604020202020204" pitchFamily="34" charset="0"/>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Aware of presence even when not verbal</a:t>
            </a:r>
          </a:p>
          <a:p>
            <a:pPr marL="457200" indent="-457200">
              <a:buFont typeface="Arial" panose="020B0604020202020204" pitchFamily="34" charset="0"/>
              <a:buChar char="•"/>
            </a:pPr>
            <a:r>
              <a:rPr lang="en-GB" sz="2800" dirty="0">
                <a:latin typeface="Calibri" panose="020F0502020204030204" pitchFamily="34" charset="0"/>
                <a:ea typeface="Calibri" panose="020F0502020204030204" pitchFamily="34" charset="0"/>
                <a:cs typeface="Times New Roman" panose="02020603050405020304" pitchFamily="18" charset="0"/>
              </a:rPr>
              <a:t>Norm for the born again Christian</a:t>
            </a:r>
          </a:p>
          <a:p>
            <a:pPr marL="457200" indent="-457200">
              <a:buFont typeface="Arial" panose="020B0604020202020204" pitchFamily="34" charset="0"/>
              <a:buChar char="•"/>
            </a:pPr>
            <a:r>
              <a:rPr lang="en-GB" sz="2800" dirty="0">
                <a:latin typeface="Calibri" panose="020F0502020204030204" pitchFamily="34" charset="0"/>
                <a:ea typeface="Calibri" panose="020F0502020204030204" pitchFamily="34" charset="0"/>
                <a:cs typeface="Times New Roman" panose="02020603050405020304" pitchFamily="18" charset="0"/>
              </a:rPr>
              <a:t>Expectation that we can hear His voice</a:t>
            </a:r>
          </a:p>
          <a:p>
            <a:pPr marL="742950" lvl="1" indent="-285750">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My sheep hear my voice (John 10:27) </a:t>
            </a:r>
          </a:p>
          <a:p>
            <a:pPr marL="742950" lvl="1" indent="-285750">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Son not servant  - ‘in the know’ (John 15:15)</a:t>
            </a:r>
          </a:p>
          <a:p>
            <a:pPr marL="742950" lvl="1" indent="-285750">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Confident He loves me and wants to lead me right</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227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4CD4-8007-0244-58CD-9860C873EF48}"/>
              </a:ext>
            </a:extLst>
          </p:cNvPr>
          <p:cNvSpPr>
            <a:spLocks noGrp="1"/>
          </p:cNvSpPr>
          <p:nvPr>
            <p:ph type="title"/>
          </p:nvPr>
        </p:nvSpPr>
        <p:spPr>
          <a:solidFill>
            <a:schemeClr val="accent2">
              <a:lumMod val="60000"/>
              <a:lumOff val="40000"/>
            </a:schemeClr>
          </a:solidFill>
        </p:spPr>
        <p:txBody>
          <a:bodyPr>
            <a:normAutofit/>
          </a:bodyPr>
          <a:lstStyle/>
          <a:p>
            <a:pPr algn="ctr"/>
            <a:r>
              <a:rPr lang="en-GB" dirty="0"/>
              <a:t>What helps &amp; hinders ‘praying continually’? </a:t>
            </a:r>
          </a:p>
        </p:txBody>
      </p:sp>
      <p:sp>
        <p:nvSpPr>
          <p:cNvPr id="4" name="TextBox 3">
            <a:extLst>
              <a:ext uri="{FF2B5EF4-FFF2-40B4-BE49-F238E27FC236}">
                <a16:creationId xmlns:a16="http://schemas.microsoft.com/office/drawing/2014/main" id="{3C615772-8E0B-23F7-E070-C9685BC0AA91}"/>
              </a:ext>
            </a:extLst>
          </p:cNvPr>
          <p:cNvSpPr txBox="1"/>
          <p:nvPr/>
        </p:nvSpPr>
        <p:spPr>
          <a:xfrm>
            <a:off x="1514605" y="2123163"/>
            <a:ext cx="4266156" cy="3539430"/>
          </a:xfrm>
          <a:prstGeom prst="rect">
            <a:avLst/>
          </a:prstGeom>
          <a:noFill/>
        </p:spPr>
        <p:txBody>
          <a:bodyPr wrap="square">
            <a:spAutoFit/>
          </a:bodyPr>
          <a:lstStyle/>
          <a:p>
            <a:r>
              <a:rPr lang="en-GB" sz="2800" b="1" dirty="0">
                <a:effectLst/>
                <a:latin typeface="Calibri" panose="020F0502020204030204" pitchFamily="34" charset="0"/>
                <a:ea typeface="Calibri" panose="020F0502020204030204" pitchFamily="34" charset="0"/>
                <a:cs typeface="Times New Roman" panose="02020603050405020304" pitchFamily="18" charset="0"/>
              </a:rPr>
              <a:t>Hinders</a:t>
            </a:r>
          </a:p>
          <a:p>
            <a:pPr marL="514350" lvl="0" indent="-514350">
              <a:buFont typeface="+mj-lt"/>
              <a:buAutoNum type="arabicParenR"/>
            </a:pPr>
            <a:r>
              <a:rPr lang="en-GB" sz="2800" dirty="0">
                <a:latin typeface="Calibri" panose="020F0502020204030204" pitchFamily="34" charset="0"/>
                <a:ea typeface="Calibri" panose="020F0502020204030204" pitchFamily="34" charset="0"/>
                <a:cs typeface="Times New Roman" panose="02020603050405020304" pitchFamily="18" charset="0"/>
              </a:rPr>
              <a:t>Sin</a:t>
            </a:r>
          </a:p>
          <a:p>
            <a:pPr marL="514350" lvl="0" indent="-514350">
              <a:buFont typeface="+mj-lt"/>
              <a:buAutoNum type="arabicParenR"/>
            </a:pPr>
            <a:r>
              <a:rPr lang="en-GB" sz="2800" dirty="0">
                <a:latin typeface="Calibri" panose="020F0502020204030204" pitchFamily="34" charset="0"/>
                <a:ea typeface="Calibri" panose="020F0502020204030204" pitchFamily="34" charset="0"/>
                <a:cs typeface="Times New Roman" panose="02020603050405020304" pitchFamily="18" charset="0"/>
              </a:rPr>
              <a:t>Bitterness</a:t>
            </a:r>
          </a:p>
          <a:p>
            <a:pPr marL="514350" lvl="0" indent="-514350">
              <a:buFont typeface="+mj-lt"/>
              <a:buAutoNum type="arabicParenR"/>
            </a:pPr>
            <a:r>
              <a:rPr lang="en-GB" sz="2800" dirty="0">
                <a:latin typeface="Calibri" panose="020F0502020204030204" pitchFamily="34" charset="0"/>
                <a:ea typeface="Calibri" panose="020F0502020204030204" pitchFamily="34" charset="0"/>
                <a:cs typeface="Times New Roman" panose="02020603050405020304" pitchFamily="18" charset="0"/>
              </a:rPr>
              <a:t>Business</a:t>
            </a:r>
          </a:p>
          <a:p>
            <a:pPr marL="514350" lvl="0" indent="-514350">
              <a:buFont typeface="+mj-lt"/>
              <a:buAutoNum type="arabicParenR"/>
            </a:pPr>
            <a:r>
              <a:rPr lang="en-GB" sz="2800" dirty="0">
                <a:latin typeface="Calibri" panose="020F0502020204030204" pitchFamily="34" charset="0"/>
                <a:ea typeface="Calibri" panose="020F0502020204030204" pitchFamily="34" charset="0"/>
                <a:cs typeface="Times New Roman" panose="02020603050405020304" pitchFamily="18" charset="0"/>
              </a:rPr>
              <a:t>Worry/fear</a:t>
            </a:r>
          </a:p>
          <a:p>
            <a:pPr marL="514350" lvl="0" indent="-514350">
              <a:buFont typeface="+mj-lt"/>
              <a:buAutoNum type="arabicParenR"/>
            </a:pPr>
            <a:r>
              <a:rPr lang="en-GB" sz="2800" dirty="0">
                <a:latin typeface="Calibri" panose="020F0502020204030204" pitchFamily="34" charset="0"/>
                <a:ea typeface="Calibri" panose="020F0502020204030204" pitchFamily="34" charset="0"/>
                <a:cs typeface="Times New Roman" panose="02020603050405020304" pitchFamily="18" charset="0"/>
              </a:rPr>
              <a:t>Controlling</a:t>
            </a:r>
          </a:p>
          <a:p>
            <a:pPr marL="514350" lvl="0" indent="-514350">
              <a:buFont typeface="+mj-lt"/>
              <a:buAutoNum type="arabicParenR"/>
            </a:pPr>
            <a:r>
              <a:rPr lang="en-GB" sz="2800" dirty="0">
                <a:latin typeface="Calibri" panose="020F0502020204030204" pitchFamily="34" charset="0"/>
                <a:ea typeface="Calibri" panose="020F0502020204030204" pitchFamily="34" charset="0"/>
                <a:cs typeface="Times New Roman" panose="02020603050405020304" pitchFamily="18" charset="0"/>
              </a:rPr>
              <a:t>Affected by bad news</a:t>
            </a:r>
          </a:p>
          <a:p>
            <a:pPr marL="457200" indent="-457200">
              <a:buFont typeface="Arial" panose="020B0604020202020204" pitchFamily="34" charset="0"/>
              <a:buChar cha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C0C4ECF8-5C70-087E-79B8-AFC58075EE4E}"/>
              </a:ext>
            </a:extLst>
          </p:cNvPr>
          <p:cNvSpPr txBox="1"/>
          <p:nvPr/>
        </p:nvSpPr>
        <p:spPr>
          <a:xfrm>
            <a:off x="6614786" y="2123163"/>
            <a:ext cx="4266156" cy="3539430"/>
          </a:xfrm>
          <a:prstGeom prst="rect">
            <a:avLst/>
          </a:prstGeom>
          <a:noFill/>
        </p:spPr>
        <p:txBody>
          <a:bodyPr wrap="square">
            <a:spAutoFit/>
          </a:bodyPr>
          <a:lstStyle/>
          <a:p>
            <a:r>
              <a:rPr lang="en-GB" sz="2800" b="1" dirty="0">
                <a:effectLst/>
                <a:latin typeface="Calibri" panose="020F0502020204030204" pitchFamily="34" charset="0"/>
                <a:ea typeface="Calibri" panose="020F0502020204030204" pitchFamily="34" charset="0"/>
                <a:cs typeface="Times New Roman" panose="02020603050405020304" pitchFamily="18" charset="0"/>
              </a:rPr>
              <a:t>Helps</a:t>
            </a:r>
          </a:p>
          <a:p>
            <a:pPr marL="514350" indent="-514350">
              <a:buFont typeface="+mj-lt"/>
              <a:buAutoNum type="arabicParenR"/>
            </a:pPr>
            <a:r>
              <a:rPr lang="en-GB" sz="2800" dirty="0"/>
              <a:t>Surrender</a:t>
            </a:r>
          </a:p>
          <a:p>
            <a:pPr marL="514350" indent="-514350">
              <a:buFont typeface="+mj-lt"/>
              <a:buAutoNum type="arabicParenR"/>
            </a:pPr>
            <a:r>
              <a:rPr lang="en-GB" sz="2800" dirty="0"/>
              <a:t>Lead by faith </a:t>
            </a:r>
          </a:p>
          <a:p>
            <a:pPr marL="514350" indent="-514350">
              <a:buFont typeface="+mj-lt"/>
              <a:buAutoNum type="arabicParenR"/>
            </a:pPr>
            <a:r>
              <a:rPr lang="en-GB" sz="2800" dirty="0"/>
              <a:t>listen</a:t>
            </a:r>
          </a:p>
          <a:p>
            <a:pPr marL="514350" indent="-514350">
              <a:buFont typeface="+mj-lt"/>
              <a:buAutoNum type="arabicParenR"/>
            </a:pPr>
            <a:r>
              <a:rPr lang="en-GB" sz="2800" dirty="0"/>
              <a:t>Act on </a:t>
            </a:r>
          </a:p>
          <a:p>
            <a:pPr marL="514350" indent="-514350">
              <a:buFont typeface="+mj-lt"/>
              <a:buAutoNum type="arabicParenR"/>
            </a:pPr>
            <a:r>
              <a:rPr lang="en-GB" sz="2800" dirty="0"/>
              <a:t>Invest</a:t>
            </a:r>
          </a:p>
          <a:p>
            <a:pPr marL="514350" lvl="0" indent="-514350">
              <a:buFont typeface="+mj-lt"/>
              <a:buAutoNum type="arabicParenR"/>
            </a:pPr>
            <a:r>
              <a:rPr lang="en-GB" sz="2800" dirty="0"/>
              <a:t>Rejoice always </a:t>
            </a:r>
          </a:p>
          <a:p>
            <a:pPr marL="514350" indent="-514350">
              <a:buFont typeface="+mj-lt"/>
              <a:buAutoNum type="arabicParenR"/>
            </a:pPr>
            <a:r>
              <a:rPr lang="en-GB" sz="2800" dirty="0"/>
              <a:t>Give thanks </a:t>
            </a:r>
          </a:p>
        </p:txBody>
      </p:sp>
    </p:spTree>
    <p:extLst>
      <p:ext uri="{BB962C8B-B14F-4D97-AF65-F5344CB8AC3E}">
        <p14:creationId xmlns:p14="http://schemas.microsoft.com/office/powerpoint/2010/main" val="393831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4401-C31D-2D94-10D1-4136A0A51CF4}"/>
              </a:ext>
            </a:extLst>
          </p:cNvPr>
          <p:cNvSpPr>
            <a:spLocks noGrp="1"/>
          </p:cNvSpPr>
          <p:nvPr>
            <p:ph type="title"/>
          </p:nvPr>
        </p:nvSpPr>
        <p:spPr>
          <a:solidFill>
            <a:schemeClr val="bg1">
              <a:lumMod val="75000"/>
            </a:schemeClr>
          </a:solidFill>
        </p:spPr>
        <p:txBody>
          <a:bodyPr/>
          <a:lstStyle/>
          <a:p>
            <a:pPr algn="ctr"/>
            <a:r>
              <a:rPr lang="en-GB" dirty="0"/>
              <a:t>What can I do in </a:t>
            </a:r>
            <a:r>
              <a:rPr lang="en-GB" u="sng" dirty="0"/>
              <a:t>response</a:t>
            </a:r>
            <a:r>
              <a:rPr lang="en-GB" dirty="0"/>
              <a:t> to the battle cry regarding ministering the Spirit?</a:t>
            </a:r>
          </a:p>
        </p:txBody>
      </p:sp>
      <p:sp>
        <p:nvSpPr>
          <p:cNvPr id="3" name="Content Placeholder 2">
            <a:extLst>
              <a:ext uri="{FF2B5EF4-FFF2-40B4-BE49-F238E27FC236}">
                <a16:creationId xmlns:a16="http://schemas.microsoft.com/office/drawing/2014/main" id="{A7CAF95F-1A57-C57E-79A9-288D417003D7}"/>
              </a:ext>
            </a:extLst>
          </p:cNvPr>
          <p:cNvSpPr>
            <a:spLocks noGrp="1"/>
          </p:cNvSpPr>
          <p:nvPr>
            <p:ph idx="1"/>
          </p:nvPr>
        </p:nvSpPr>
        <p:spPr/>
        <p:txBody>
          <a:bodyPr/>
          <a:lstStyle/>
          <a:p>
            <a:pPr marL="342900" lvl="0" indent="-342900">
              <a:lnSpc>
                <a:spcPct val="107000"/>
              </a:lnSpc>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Yes, Lord!</a:t>
            </a:r>
          </a:p>
          <a:p>
            <a:pPr lvl="0"/>
            <a:endParaRPr lang="en-GB" dirty="0"/>
          </a:p>
          <a:p>
            <a:pPr marL="342900" indent="-342900">
              <a:lnSpc>
                <a:spcPct val="107000"/>
              </a:lnSpc>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be in continual prayer - embrace the things which help and withdraw from things which hinder</a:t>
            </a:r>
          </a:p>
          <a:p>
            <a:pPr marL="342900" indent="-342900">
              <a:lnSpc>
                <a:spcPct val="107000"/>
              </a:lnSpc>
              <a:buFont typeface="Symbol" panose="05050102010706020507" pitchFamily="18" charset="2"/>
              <a:buChar char=""/>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I want to be filled with the Spirit for first time or again</a:t>
            </a:r>
          </a:p>
          <a:p>
            <a:endParaRPr lang="en-GB" dirty="0"/>
          </a:p>
        </p:txBody>
      </p:sp>
    </p:spTree>
    <p:extLst>
      <p:ext uri="{BB962C8B-B14F-4D97-AF65-F5344CB8AC3E}">
        <p14:creationId xmlns:p14="http://schemas.microsoft.com/office/powerpoint/2010/main" val="180200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3725</TotalTime>
  <Words>1156</Words>
  <Application>Microsoft Office PowerPoint</Application>
  <PresentationFormat>Widescreen</PresentationFormat>
  <Paragraphs>142</Paragraphs>
  <Slides>18</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Courier New</vt:lpstr>
      <vt:lpstr>Symbol</vt:lpstr>
      <vt:lpstr>Wingdings</vt:lpstr>
      <vt:lpstr>Office Theme</vt:lpstr>
      <vt:lpstr>PowerPoint Presentation</vt:lpstr>
      <vt:lpstr>Households Together with Christ at the Centre</vt:lpstr>
      <vt:lpstr>Our Great Project</vt:lpstr>
      <vt:lpstr>Our Great Project</vt:lpstr>
      <vt:lpstr>Defining  Ministering the Spirit</vt:lpstr>
      <vt:lpstr>Ministering the Spirit</vt:lpstr>
      <vt:lpstr>Ministering the Spirit</vt:lpstr>
      <vt:lpstr>Ministering the Spirit</vt:lpstr>
      <vt:lpstr>Ministering the Spirit</vt:lpstr>
      <vt:lpstr>Ministering the Spirit</vt:lpstr>
      <vt:lpstr>Ministering the Spirit</vt:lpstr>
      <vt:lpstr>What does ministering the Spirit look like?</vt:lpstr>
      <vt:lpstr>What does ministering the Spirit look like?</vt:lpstr>
      <vt:lpstr>What does ministering the Spirit look like?</vt:lpstr>
      <vt:lpstr>How do you hear God’s direction? </vt:lpstr>
      <vt:lpstr>What does it mean to ‘pray continually’? </vt:lpstr>
      <vt:lpstr>What helps &amp; hinders ‘praying continually’? </vt:lpstr>
      <vt:lpstr>What can I do in response to the battle cry regarding ministering the Spirit?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Battle Cry</dc:title>
  <dc:creator>Jamie Singleton</dc:creator>
  <cp:lastModifiedBy>Jamie Singleton</cp:lastModifiedBy>
  <cp:revision>3</cp:revision>
  <dcterms:created xsi:type="dcterms:W3CDTF">2023-01-27T09:40:58Z</dcterms:created>
  <dcterms:modified xsi:type="dcterms:W3CDTF">2023-02-08T17:46:14Z</dcterms:modified>
</cp:coreProperties>
</file>